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handoutMasterIdLst>
    <p:handoutMasterId r:id="rId26"/>
  </p:handoutMasterIdLst>
  <p:sldIdLst>
    <p:sldId id="266" r:id="rId2"/>
    <p:sldId id="260" r:id="rId3"/>
    <p:sldId id="269" r:id="rId4"/>
    <p:sldId id="263" r:id="rId5"/>
    <p:sldId id="261" r:id="rId6"/>
    <p:sldId id="265" r:id="rId7"/>
    <p:sldId id="262" r:id="rId8"/>
    <p:sldId id="271" r:id="rId9"/>
    <p:sldId id="270" r:id="rId10"/>
    <p:sldId id="268" r:id="rId11"/>
    <p:sldId id="273" r:id="rId12"/>
    <p:sldId id="274" r:id="rId13"/>
    <p:sldId id="275" r:id="rId14"/>
    <p:sldId id="276" r:id="rId15"/>
    <p:sldId id="280" r:id="rId16"/>
    <p:sldId id="279" r:id="rId17"/>
    <p:sldId id="278" r:id="rId18"/>
    <p:sldId id="277" r:id="rId19"/>
    <p:sldId id="281" r:id="rId20"/>
    <p:sldId id="282" r:id="rId21"/>
    <p:sldId id="283" r:id="rId22"/>
    <p:sldId id="272" r:id="rId23"/>
    <p:sldId id="257" r:id="rId24"/>
  </p:sldIdLst>
  <p:sldSz cx="17340263"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521415D9-36F7-43E2-AB2F-B90AF26B5E84}">
      <p14:sectionLst xmlns:p14="http://schemas.microsoft.com/office/powerpoint/2010/main">
        <p14:section name="Startseiten" id="{9774CC23-12F7-474A-87DA-E9098558E710}">
          <p14:sldIdLst>
            <p14:sldId id="266"/>
            <p14:sldId id="260"/>
            <p14:sldId id="269"/>
            <p14:sldId id="263"/>
            <p14:sldId id="261"/>
            <p14:sldId id="265"/>
            <p14:sldId id="262"/>
            <p14:sldId id="271"/>
            <p14:sldId id="270"/>
          </p14:sldIdLst>
        </p14:section>
        <p14:section name="Inhalt" id="{8B830A92-6B90-544D-96FE-3E1955C4112E}">
          <p14:sldIdLst>
            <p14:sldId id="268"/>
            <p14:sldId id="273"/>
            <p14:sldId id="274"/>
            <p14:sldId id="275"/>
            <p14:sldId id="276"/>
            <p14:sldId id="280"/>
            <p14:sldId id="279"/>
            <p14:sldId id="278"/>
            <p14:sldId id="277"/>
            <p14:sldId id="281"/>
            <p14:sldId id="282"/>
            <p14:sldId id="283"/>
            <p14:sldId id="272"/>
            <p14:sldId id="257"/>
          </p14:sldIdLst>
        </p14:section>
      </p14:sectionLst>
    </p:ext>
    <p:ext uri="{EFAFB233-063F-42B5-8137-9DF3F51BA10A}">
      <p15:sldGuideLst xmlns:p15="http://schemas.microsoft.com/office/powerpoint/2012/main">
        <p15:guide id="1" orient="horz" pos="3049" userDrawn="1">
          <p15:clr>
            <a:srgbClr val="A4A3A4"/>
          </p15:clr>
        </p15:guide>
        <p15:guide id="2" pos="104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E100"/>
    <a:srgbClr val="C4A62A"/>
    <a:srgbClr val="E86159"/>
    <a:srgbClr val="988F8F"/>
    <a:srgbClr val="F4C000"/>
    <a:srgbClr val="4CB385"/>
    <a:srgbClr val="247E9D"/>
    <a:srgbClr val="464344"/>
    <a:srgbClr val="7A7374"/>
    <a:srgbClr val="54CF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7081"/>
    <p:restoredTop sz="79724"/>
  </p:normalViewPr>
  <p:slideViewPr>
    <p:cSldViewPr snapToGrid="0" snapToObjects="1">
      <p:cViewPr varScale="1">
        <p:scale>
          <a:sx n="60" d="100"/>
          <a:sy n="60" d="100"/>
        </p:scale>
        <p:origin x="126" y="438"/>
      </p:cViewPr>
      <p:guideLst>
        <p:guide orient="horz" pos="3049"/>
        <p:guide pos="1047"/>
      </p:guideLst>
    </p:cSldViewPr>
  </p:slideViewPr>
  <p:notesTextViewPr>
    <p:cViewPr>
      <p:scale>
        <a:sx n="1" d="1"/>
        <a:sy n="1" d="1"/>
      </p:scale>
      <p:origin x="0" y="0"/>
    </p:cViewPr>
  </p:notesTextViewPr>
  <p:notesViewPr>
    <p:cSldViewPr snapToGrid="0" snapToObjects="1">
      <p:cViewPr varScale="1">
        <p:scale>
          <a:sx n="97" d="100"/>
          <a:sy n="97" d="100"/>
        </p:scale>
        <p:origin x="3534"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1887771-B798-412D-958A-C6D22E4DD0E9}" type="datetimeFigureOut">
              <a:rPr lang="de-DE" smtClean="0"/>
              <a:t>20.07.2021</a:t>
            </a:fld>
            <a:endParaRPr lang="de-DE"/>
          </a:p>
        </p:txBody>
      </p:sp>
      <p:sp>
        <p:nvSpPr>
          <p:cNvPr id="4" name="Fußzeilenplatzhalt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FA8C9D7-F2EB-41EF-B385-D4AC579D1E47}" type="slidenum">
              <a:rPr lang="de-DE" smtClean="0"/>
              <a:t>‹Nr.›</a:t>
            </a:fld>
            <a:endParaRPr lang="de-DE"/>
          </a:p>
        </p:txBody>
      </p:sp>
    </p:spTree>
    <p:extLst>
      <p:ext uri="{BB962C8B-B14F-4D97-AF65-F5344CB8AC3E}">
        <p14:creationId xmlns:p14="http://schemas.microsoft.com/office/powerpoint/2010/main" val="37092294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381000" y="685800"/>
            <a:ext cx="6096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Noto Serif"/>
        <a:ea typeface="Noto Serif"/>
        <a:cs typeface="Noto Serif"/>
        <a:sym typeface="Noto Serif"/>
      </a:defRPr>
    </a:lvl1pPr>
    <a:lvl2pPr indent="228600" defTabSz="457200" latinLnBrk="0">
      <a:lnSpc>
        <a:spcPct val="117999"/>
      </a:lnSpc>
      <a:defRPr sz="2200">
        <a:latin typeface="Noto Serif"/>
        <a:ea typeface="Noto Serif"/>
        <a:cs typeface="Noto Serif"/>
        <a:sym typeface="Noto Serif"/>
      </a:defRPr>
    </a:lvl2pPr>
    <a:lvl3pPr indent="457200" defTabSz="457200" latinLnBrk="0">
      <a:lnSpc>
        <a:spcPct val="117999"/>
      </a:lnSpc>
      <a:defRPr sz="2200">
        <a:latin typeface="Noto Serif"/>
        <a:ea typeface="Noto Serif"/>
        <a:cs typeface="Noto Serif"/>
        <a:sym typeface="Noto Serif"/>
      </a:defRPr>
    </a:lvl3pPr>
    <a:lvl4pPr indent="685800" defTabSz="457200" latinLnBrk="0">
      <a:lnSpc>
        <a:spcPct val="117999"/>
      </a:lnSpc>
      <a:defRPr sz="2200">
        <a:latin typeface="Noto Serif"/>
        <a:ea typeface="Noto Serif"/>
        <a:cs typeface="Noto Serif"/>
        <a:sym typeface="Noto Serif"/>
      </a:defRPr>
    </a:lvl4pPr>
    <a:lvl5pPr indent="914400" defTabSz="457200" latinLnBrk="0">
      <a:lnSpc>
        <a:spcPct val="117999"/>
      </a:lnSpc>
      <a:defRPr sz="2200">
        <a:latin typeface="Noto Serif"/>
        <a:ea typeface="Noto Serif"/>
        <a:cs typeface="Noto Serif"/>
        <a:sym typeface="Noto Serif"/>
      </a:defRPr>
    </a:lvl5pPr>
    <a:lvl6pPr indent="1143000" defTabSz="457200" latinLnBrk="0">
      <a:lnSpc>
        <a:spcPct val="117999"/>
      </a:lnSpc>
      <a:defRPr sz="2200">
        <a:latin typeface="Noto Serif"/>
        <a:ea typeface="Noto Serif"/>
        <a:cs typeface="Noto Serif"/>
        <a:sym typeface="Noto Serif"/>
      </a:defRPr>
    </a:lvl6pPr>
    <a:lvl7pPr indent="1371600" defTabSz="457200" latinLnBrk="0">
      <a:lnSpc>
        <a:spcPct val="117999"/>
      </a:lnSpc>
      <a:defRPr sz="2200">
        <a:latin typeface="Noto Serif"/>
        <a:ea typeface="Noto Serif"/>
        <a:cs typeface="Noto Serif"/>
        <a:sym typeface="Noto Serif"/>
      </a:defRPr>
    </a:lvl7pPr>
    <a:lvl8pPr indent="1600200" defTabSz="457200" latinLnBrk="0">
      <a:lnSpc>
        <a:spcPct val="117999"/>
      </a:lnSpc>
      <a:defRPr sz="2200">
        <a:latin typeface="Noto Serif"/>
        <a:ea typeface="Noto Serif"/>
        <a:cs typeface="Noto Serif"/>
        <a:sym typeface="Noto Serif"/>
      </a:defRPr>
    </a:lvl8pPr>
    <a:lvl9pPr indent="1828800" defTabSz="457200" latinLnBrk="0">
      <a:lnSpc>
        <a:spcPct val="117999"/>
      </a:lnSpc>
      <a:defRPr sz="2200">
        <a:latin typeface="Noto Serif"/>
        <a:ea typeface="Noto Serif"/>
        <a:cs typeface="Noto Serif"/>
        <a:sym typeface="Noto Serif"/>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a:spLocks noGrp="1" noRot="1" noChangeAspect="1"/>
          </p:cNvSpPr>
          <p:nvPr>
            <p:ph type="sldImg"/>
          </p:nvPr>
        </p:nvSpPr>
        <p:spPr>
          <a:xfrm>
            <a:off x="381000" y="685800"/>
            <a:ext cx="6096000" cy="3429000"/>
          </a:xfrm>
          <a:prstGeom prst="rect">
            <a:avLst/>
          </a:prstGeom>
        </p:spPr>
        <p:txBody>
          <a:bodyPr/>
          <a:lstStyle/>
          <a:p>
            <a:endParaRPr/>
          </a:p>
        </p:txBody>
      </p:sp>
      <p:sp>
        <p:nvSpPr>
          <p:cNvPr id="128" name="Shape 128"/>
          <p:cNvSpPr>
            <a:spLocks noGrp="1"/>
          </p:cNvSpPr>
          <p:nvPr>
            <p:ph type="body" sz="quarter" idx="1"/>
          </p:nvPr>
        </p:nvSpPr>
        <p:spPr>
          <a:prstGeom prst="rect">
            <a:avLst/>
          </a:prstGeom>
        </p:spPr>
        <p:txBody>
          <a:bodyPr/>
          <a:lstStyle/>
          <a:p>
            <a:r>
              <a:rPr dirty="0" err="1"/>
              <a:t>Hier</a:t>
            </a:r>
            <a:r>
              <a:rPr dirty="0"/>
              <a:t> </a:t>
            </a:r>
            <a:r>
              <a:rPr dirty="0" err="1"/>
              <a:t>stehen</a:t>
            </a:r>
            <a:r>
              <a:rPr dirty="0"/>
              <a:t> </a:t>
            </a:r>
            <a:r>
              <a:rPr dirty="0" err="1"/>
              <a:t>Ihre</a:t>
            </a:r>
            <a:r>
              <a:rPr dirty="0"/>
              <a:t> </a:t>
            </a:r>
            <a:r>
              <a:rPr dirty="0" err="1"/>
              <a:t>Moderationsnotizen</a:t>
            </a:r>
            <a:r>
              <a:rPr dirty="0"/>
              <a:t> …</a:t>
            </a:r>
            <a:r>
              <a:rPr lang="de-DE" dirty="0"/>
              <a:t> um eine gut verständliche Präsentation zu gestalten, ist es empfehlenswert, auf der Folie nur die wichtigsten Headlines zu zeigen und die detaillierten Inhalte in den Moderationsnotizen zu platzieren und diese vorzutragen. Auf diese Weise kann Ihr Publikum die Headline lesen und Ihnen danach aufmerksam zuhören, anstatt gleichzeitig zu lesen und zu hören. </a:t>
            </a:r>
            <a:endParaRPr dirty="0"/>
          </a:p>
        </p:txBody>
      </p:sp>
    </p:spTree>
    <p:extLst>
      <p:ext uri="{BB962C8B-B14F-4D97-AF65-F5344CB8AC3E}">
        <p14:creationId xmlns:p14="http://schemas.microsoft.com/office/powerpoint/2010/main" val="1871816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a:t>Hier finden Sie noch einmal alle Universitätsfarben. Um diese auszuwählen, klicken Sie auf der Seite »Start« auf das Ausklapp-Menü »Schriftfarbe« (Großbuchstabe A unterstrichen mit farbiger Linie) und wählen »Weitere Farben«. Damit öffnen Sie das Fenster »Farben«. Klicken Sie dann auf das Pipetten-Icon. Mit der Pipette können Sie jetzt die jeweilige Farbe auswählen und auf OK klicken. Die ausgewählte Farbe erscheint jetzt unter »Zuletzt verwendete Farben« und steht Ihnen somit zur Auswahl bereit. </a:t>
            </a:r>
          </a:p>
          <a:p>
            <a:endParaRPr lang="de-DE" dirty="0"/>
          </a:p>
          <a:p>
            <a:r>
              <a:rPr lang="de-DE" dirty="0"/>
              <a:t>Die Fakultätsfarbe steht in der Mitte. Links finden Sie die Fakultätsfarbe in 70% Farbauftrag (heller). Rechts finden Sie den Fakultätsfarbwert mit 15% Schwarz-Beimischung (dunkler). Sie können kontextbezogen alle drei Farben verwenden.</a:t>
            </a:r>
          </a:p>
          <a:p>
            <a:endParaRPr lang="de-DE" dirty="0"/>
          </a:p>
          <a:p>
            <a:r>
              <a:rPr lang="de-DE" dirty="0"/>
              <a:t>Wenn Sie diese Sete nicht mehr benötigen, löschen Sie diese bitte.</a:t>
            </a:r>
          </a:p>
        </p:txBody>
      </p:sp>
    </p:spTree>
    <p:extLst>
      <p:ext uri="{BB962C8B-B14F-4D97-AF65-F5344CB8AC3E}">
        <p14:creationId xmlns:p14="http://schemas.microsoft.com/office/powerpoint/2010/main" val="7180483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a:t>Das ist eine Startfolie, die auch als Trennseite oder zum Platzieren von Grafiken genutzt werden kann.</a:t>
            </a:r>
          </a:p>
        </p:txBody>
      </p:sp>
    </p:spTree>
    <p:extLst>
      <p:ext uri="{BB962C8B-B14F-4D97-AF65-F5344CB8AC3E}">
        <p14:creationId xmlns:p14="http://schemas.microsoft.com/office/powerpoint/2010/main" val="1519035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a:t>Das ist eine Startfolie, die auch als Trennseite oder zum Platzieren von Grafiken genutzt werden kann.</a:t>
            </a:r>
          </a:p>
        </p:txBody>
      </p:sp>
    </p:spTree>
    <p:extLst>
      <p:ext uri="{BB962C8B-B14F-4D97-AF65-F5344CB8AC3E}">
        <p14:creationId xmlns:p14="http://schemas.microsoft.com/office/powerpoint/2010/main" val="2067386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de-DE" dirty="0"/>
              <a:t>Das ist eine Startfolie, die zum Platzieren von Titeln genutzt werden kann. Das Bild im Hintergrund können Sie austauschen.</a:t>
            </a:r>
          </a:p>
          <a:p>
            <a:endParaRPr lang="de-DE" dirty="0"/>
          </a:p>
        </p:txBody>
      </p:sp>
    </p:spTree>
    <p:extLst>
      <p:ext uri="{BB962C8B-B14F-4D97-AF65-F5344CB8AC3E}">
        <p14:creationId xmlns:p14="http://schemas.microsoft.com/office/powerpoint/2010/main" val="1709344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de-DE" dirty="0"/>
              <a:t>Das ist eine Startfolie, die zum Platzieren von Titeln genutzt werden kann. Das Bild im Hintergrund können Sie austauschen.</a:t>
            </a:r>
          </a:p>
          <a:p>
            <a:endParaRPr lang="de-DE" dirty="0"/>
          </a:p>
        </p:txBody>
      </p:sp>
    </p:spTree>
    <p:extLst>
      <p:ext uri="{BB962C8B-B14F-4D97-AF65-F5344CB8AC3E}">
        <p14:creationId xmlns:p14="http://schemas.microsoft.com/office/powerpoint/2010/main" val="3968958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de-DE" dirty="0"/>
              <a:t>Das ist eine Startfolie, die zum Platzieren von Titeln genutzt werden kann. Das Bild im Hintergrund können Sie austauschen.</a:t>
            </a:r>
          </a:p>
          <a:p>
            <a:endParaRPr lang="de-DE" dirty="0"/>
          </a:p>
        </p:txBody>
      </p:sp>
    </p:spTree>
    <p:extLst>
      <p:ext uri="{BB962C8B-B14F-4D97-AF65-F5344CB8AC3E}">
        <p14:creationId xmlns:p14="http://schemas.microsoft.com/office/powerpoint/2010/main" val="1613354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a:t>Das ist eine Startfolie, die auch als Trennseite oder zum Platzieren von Grafiken genutzt werden kann.</a:t>
            </a:r>
          </a:p>
        </p:txBody>
      </p:sp>
    </p:spTree>
    <p:extLst>
      <p:ext uri="{BB962C8B-B14F-4D97-AF65-F5344CB8AC3E}">
        <p14:creationId xmlns:p14="http://schemas.microsoft.com/office/powerpoint/2010/main" val="25369766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a:t>Das ist eine Startfolie, die auch als Trennseite oder zum Platzieren von Grafiken genutzt werden kann.</a:t>
            </a:r>
          </a:p>
        </p:txBody>
      </p:sp>
    </p:spTree>
    <p:extLst>
      <p:ext uri="{BB962C8B-B14F-4D97-AF65-F5344CB8AC3E}">
        <p14:creationId xmlns:p14="http://schemas.microsoft.com/office/powerpoint/2010/main" val="2511714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de-DE" dirty="0"/>
              <a:t>Das ist eine Startfolie, die auch als Trennseite oder zum Platzieren von Grafiken genutzt werden kann. </a:t>
            </a:r>
          </a:p>
        </p:txBody>
      </p:sp>
    </p:spTree>
    <p:extLst>
      <p:ext uri="{BB962C8B-B14F-4D97-AF65-F5344CB8AC3E}">
        <p14:creationId xmlns:p14="http://schemas.microsoft.com/office/powerpoint/2010/main" val="26582852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el &amp; Untertitel">
    <p:spTree>
      <p:nvGrpSpPr>
        <p:cNvPr id="1" name=""/>
        <p:cNvGrpSpPr/>
        <p:nvPr/>
      </p:nvGrpSpPr>
      <p:grpSpPr>
        <a:xfrm>
          <a:off x="0" y="0"/>
          <a:ext cx="0" cy="0"/>
          <a:chOff x="0" y="0"/>
          <a:chExt cx="0" cy="0"/>
        </a:xfrm>
      </p:grpSpPr>
      <p:sp>
        <p:nvSpPr>
          <p:cNvPr id="12" name="Textebene 1…"/>
          <p:cNvSpPr txBox="1">
            <a:spLocks noGrp="1"/>
          </p:cNvSpPr>
          <p:nvPr>
            <p:ph type="body" sz="quarter" idx="1"/>
          </p:nvPr>
        </p:nvSpPr>
        <p:spPr>
          <a:xfrm>
            <a:off x="1559569" y="3605843"/>
            <a:ext cx="13953493" cy="4270074"/>
          </a:xfrm>
          <a:prstGeom prst="rect">
            <a:avLst/>
          </a:prstGeom>
        </p:spPr>
        <p:txBody>
          <a:bodyPr anchor="t">
            <a:normAutofit/>
          </a:bodyPr>
          <a:lstStyle>
            <a:lvl1pPr marL="0" indent="0">
              <a:lnSpc>
                <a:spcPts val="2420"/>
              </a:lnSpc>
              <a:spcBef>
                <a:spcPts val="0"/>
              </a:spcBef>
              <a:buSzTx/>
              <a:buNone/>
              <a:defRPr sz="1600"/>
            </a:lvl1pPr>
            <a:lvl2pPr marL="0" indent="0">
              <a:lnSpc>
                <a:spcPts val="2420"/>
              </a:lnSpc>
              <a:spcBef>
                <a:spcPts val="0"/>
              </a:spcBef>
              <a:buSzTx/>
              <a:buNone/>
              <a:defRPr sz="1600"/>
            </a:lvl2pPr>
            <a:lvl3pPr marL="0" indent="0">
              <a:lnSpc>
                <a:spcPts val="2420"/>
              </a:lnSpc>
              <a:spcBef>
                <a:spcPts val="0"/>
              </a:spcBef>
              <a:buSzTx/>
              <a:buNone/>
              <a:defRPr sz="1600"/>
            </a:lvl3pPr>
            <a:lvl4pPr marL="0" indent="0">
              <a:lnSpc>
                <a:spcPts val="2420"/>
              </a:lnSpc>
              <a:spcBef>
                <a:spcPts val="0"/>
              </a:spcBef>
              <a:buSzTx/>
              <a:buNone/>
              <a:defRPr sz="1600"/>
            </a:lvl4pPr>
            <a:lvl5pPr marL="0" indent="0">
              <a:lnSpc>
                <a:spcPts val="2420"/>
              </a:lnSpc>
              <a:spcBef>
                <a:spcPts val="0"/>
              </a:spcBef>
              <a:buSzTx/>
              <a:buNone/>
              <a:defRPr sz="16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13" name="Foliennumm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‹Nr.›</a:t>
            </a:fld>
            <a:endParaRPr/>
          </a:p>
        </p:txBody>
      </p:sp>
      <p:sp>
        <p:nvSpPr>
          <p:cNvPr id="5" name="Titeltext">
            <a:extLst>
              <a:ext uri="{FF2B5EF4-FFF2-40B4-BE49-F238E27FC236}">
                <a16:creationId xmlns:a16="http://schemas.microsoft.com/office/drawing/2014/main" id="{C6B106A2-2C2B-2E46-8B69-0866F5E9A949}"/>
              </a:ext>
            </a:extLst>
          </p:cNvPr>
          <p:cNvSpPr txBox="1">
            <a:spLocks noGrp="1"/>
          </p:cNvSpPr>
          <p:nvPr>
            <p:ph type="title"/>
          </p:nvPr>
        </p:nvSpPr>
        <p:spPr>
          <a:xfrm>
            <a:off x="1557596" y="1047630"/>
            <a:ext cx="13119261"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p>
            <a:r>
              <a:rPr dirty="0" err="1"/>
              <a:t>Titeltext</a:t>
            </a:r>
            <a:endParaRPr dirty="0"/>
          </a:p>
        </p:txBody>
      </p:sp>
    </p:spTree>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oto - Horizontal">
    <p:spTree>
      <p:nvGrpSpPr>
        <p:cNvPr id="1" name=""/>
        <p:cNvGrpSpPr/>
        <p:nvPr/>
      </p:nvGrpSpPr>
      <p:grpSpPr>
        <a:xfrm>
          <a:off x="0" y="0"/>
          <a:ext cx="0" cy="0"/>
          <a:chOff x="0" y="0"/>
          <a:chExt cx="0" cy="0"/>
        </a:xfrm>
      </p:grpSpPr>
      <p:sp>
        <p:nvSpPr>
          <p:cNvPr id="23"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7" name="Textebene 1…">
            <a:extLst>
              <a:ext uri="{FF2B5EF4-FFF2-40B4-BE49-F238E27FC236}">
                <a16:creationId xmlns:a16="http://schemas.microsoft.com/office/drawing/2014/main" id="{E3B6031B-33E2-4A4A-BC73-CE4989F86CB0}"/>
              </a:ext>
            </a:extLst>
          </p:cNvPr>
          <p:cNvSpPr txBox="1">
            <a:spLocks noGrp="1"/>
          </p:cNvSpPr>
          <p:nvPr>
            <p:ph type="body" sz="quarter" idx="1" hasCustomPrompt="1"/>
          </p:nvPr>
        </p:nvSpPr>
        <p:spPr>
          <a:xfrm>
            <a:off x="1559569" y="3605843"/>
            <a:ext cx="13953493" cy="4270074"/>
          </a:xfrm>
          <a:prstGeom prst="rect">
            <a:avLst/>
          </a:prstGeom>
        </p:spPr>
        <p:txBody>
          <a:bodyPr anchor="t">
            <a:normAutofit/>
          </a:bodyPr>
          <a:lstStyle>
            <a:lvl1pPr marL="342917" indent="-342917">
              <a:spcBef>
                <a:spcPts val="0"/>
              </a:spcBef>
              <a:buSzTx/>
              <a:buFont typeface="Arial" panose="020B0604020202020204" pitchFamily="34" charset="0"/>
              <a:buChar char="•"/>
              <a:defRPr sz="2000"/>
            </a:lvl1pPr>
            <a:lvl2pPr marL="342917" indent="-342917">
              <a:spcBef>
                <a:spcPts val="0"/>
              </a:spcBef>
              <a:buSzTx/>
              <a:buFont typeface="Arial" panose="020B0604020202020204" pitchFamily="34" charset="0"/>
              <a:buChar char="•"/>
              <a:defRPr sz="2000"/>
            </a:lvl2pPr>
            <a:lvl3pPr marL="342917" indent="-342917">
              <a:spcBef>
                <a:spcPts val="0"/>
              </a:spcBef>
              <a:buSzTx/>
              <a:buFont typeface="Arial" panose="020B0604020202020204" pitchFamily="34" charset="0"/>
              <a:buChar char="•"/>
              <a:defRPr sz="2000"/>
            </a:lvl3pPr>
            <a:lvl4pPr marL="342917" indent="-342917">
              <a:spcBef>
                <a:spcPts val="0"/>
              </a:spcBef>
              <a:buSzTx/>
              <a:buFont typeface="Arial" panose="020B0604020202020204" pitchFamily="34" charset="0"/>
              <a:buChar char="•"/>
              <a:defRPr sz="2000"/>
            </a:lvl4pPr>
            <a:lvl5pPr marL="342917" indent="-342917">
              <a:spcBef>
                <a:spcPts val="0"/>
              </a:spcBef>
              <a:buSzTx/>
              <a:buFont typeface="Arial" panose="020B0604020202020204" pitchFamily="34" charset="0"/>
              <a:buChar char="•"/>
              <a:defRPr sz="2000"/>
            </a:lvl5pPr>
          </a:lstStyle>
          <a:p>
            <a:r>
              <a:rPr dirty="0" err="1"/>
              <a:t>Textebene</a:t>
            </a:r>
            <a:r>
              <a:rPr dirty="0"/>
              <a:t> 1</a:t>
            </a:r>
            <a:endParaRPr lang="de-DE" dirty="0"/>
          </a:p>
          <a:p>
            <a:endParaRPr dirty="0"/>
          </a:p>
          <a:p>
            <a:pPr lvl="1"/>
            <a:r>
              <a:rPr dirty="0" err="1"/>
              <a:t>Textebene</a:t>
            </a:r>
            <a:r>
              <a:rPr dirty="0"/>
              <a:t> 2</a:t>
            </a:r>
            <a:endParaRPr lang="de-DE" dirty="0"/>
          </a:p>
          <a:p>
            <a:pPr lvl="1"/>
            <a:endParaRPr dirty="0"/>
          </a:p>
          <a:p>
            <a:pPr lvl="2"/>
            <a:r>
              <a:rPr dirty="0" err="1"/>
              <a:t>Textebene</a:t>
            </a:r>
            <a:r>
              <a:rPr dirty="0"/>
              <a:t> 3</a:t>
            </a:r>
            <a:endParaRPr lang="de-DE" dirty="0"/>
          </a:p>
          <a:p>
            <a:pPr lvl="2"/>
            <a:endParaRPr dirty="0"/>
          </a:p>
          <a:p>
            <a:pPr lvl="3"/>
            <a:r>
              <a:rPr dirty="0" err="1"/>
              <a:t>Textebene</a:t>
            </a:r>
            <a:r>
              <a:rPr dirty="0"/>
              <a:t> 4</a:t>
            </a:r>
            <a:endParaRPr lang="de-DE" dirty="0"/>
          </a:p>
          <a:p>
            <a:pPr lvl="3"/>
            <a:endParaRPr dirty="0"/>
          </a:p>
          <a:p>
            <a:pPr lvl="4"/>
            <a:r>
              <a:rPr dirty="0" err="1"/>
              <a:t>Textebene</a:t>
            </a:r>
            <a:r>
              <a:rPr dirty="0"/>
              <a:t> 5</a:t>
            </a:r>
          </a:p>
        </p:txBody>
      </p:sp>
      <p:sp>
        <p:nvSpPr>
          <p:cNvPr id="9" name="Titeltext">
            <a:extLst>
              <a:ext uri="{FF2B5EF4-FFF2-40B4-BE49-F238E27FC236}">
                <a16:creationId xmlns:a16="http://schemas.microsoft.com/office/drawing/2014/main" id="{8736D827-8E72-BE40-A136-D4335C9525E4}"/>
              </a:ext>
            </a:extLst>
          </p:cNvPr>
          <p:cNvSpPr txBox="1">
            <a:spLocks noGrp="1"/>
          </p:cNvSpPr>
          <p:nvPr>
            <p:ph type="title"/>
          </p:nvPr>
        </p:nvSpPr>
        <p:spPr>
          <a:xfrm>
            <a:off x="1557596" y="1047630"/>
            <a:ext cx="13119261"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p>
            <a:r>
              <a:rPr dirty="0" err="1"/>
              <a:t>Titeltext</a:t>
            </a:r>
            <a:endParaRPr dirty="0"/>
          </a:p>
        </p:txBody>
      </p:sp>
    </p:spTree>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el - Mitte">
    <p:spTree>
      <p:nvGrpSpPr>
        <p:cNvPr id="1" name=""/>
        <p:cNvGrpSpPr/>
        <p:nvPr/>
      </p:nvGrpSpPr>
      <p:grpSpPr>
        <a:xfrm>
          <a:off x="0" y="0"/>
          <a:ext cx="0" cy="0"/>
          <a:chOff x="0" y="0"/>
          <a:chExt cx="0" cy="0"/>
        </a:xfrm>
      </p:grpSpPr>
      <p:sp>
        <p:nvSpPr>
          <p:cNvPr id="31"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6" name="Titeltext">
            <a:extLst>
              <a:ext uri="{FF2B5EF4-FFF2-40B4-BE49-F238E27FC236}">
                <a16:creationId xmlns:a16="http://schemas.microsoft.com/office/drawing/2014/main" id="{7AC85E90-5394-624F-A6B0-879F19087F11}"/>
              </a:ext>
            </a:extLst>
          </p:cNvPr>
          <p:cNvSpPr txBox="1">
            <a:spLocks noGrp="1"/>
          </p:cNvSpPr>
          <p:nvPr>
            <p:ph type="title"/>
          </p:nvPr>
        </p:nvSpPr>
        <p:spPr>
          <a:xfrm>
            <a:off x="1216042" y="1047630"/>
            <a:ext cx="14925112"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algn="ctr">
              <a:defRPr sz="3200"/>
            </a:lvl1pPr>
          </a:lstStyle>
          <a:p>
            <a:r>
              <a:rPr dirty="0" err="1"/>
              <a:t>Titeltext</a:t>
            </a:r>
            <a:endParaRPr dirty="0"/>
          </a:p>
        </p:txBody>
      </p:sp>
      <p:sp>
        <p:nvSpPr>
          <p:cNvPr id="8" name="Textebene 1…">
            <a:extLst>
              <a:ext uri="{FF2B5EF4-FFF2-40B4-BE49-F238E27FC236}">
                <a16:creationId xmlns:a16="http://schemas.microsoft.com/office/drawing/2014/main" id="{3DA92108-3F83-194E-8534-FDC295E20D55}"/>
              </a:ext>
            </a:extLst>
          </p:cNvPr>
          <p:cNvSpPr txBox="1">
            <a:spLocks noGrp="1"/>
          </p:cNvSpPr>
          <p:nvPr>
            <p:ph type="body" sz="quarter" idx="1"/>
          </p:nvPr>
        </p:nvSpPr>
        <p:spPr>
          <a:xfrm>
            <a:off x="1216042" y="3605843"/>
            <a:ext cx="14925112" cy="4270074"/>
          </a:xfrm>
          <a:prstGeom prst="rect">
            <a:avLst/>
          </a:prstGeom>
        </p:spPr>
        <p:txBody>
          <a:bodyPr anchor="t">
            <a:normAutofit/>
          </a:bodyPr>
          <a:lstStyle>
            <a:lvl1pPr marL="0" indent="0" algn="ctr">
              <a:spcBef>
                <a:spcPts val="0"/>
              </a:spcBef>
              <a:buSzTx/>
              <a:buNone/>
              <a:defRPr sz="2000"/>
            </a:lvl1pPr>
            <a:lvl2pPr marL="0" indent="0" algn="ctr">
              <a:spcBef>
                <a:spcPts val="0"/>
              </a:spcBef>
              <a:buSzTx/>
              <a:buNone/>
              <a:defRPr sz="2000"/>
            </a:lvl2pPr>
            <a:lvl3pPr marL="0" indent="0" algn="ctr">
              <a:spcBef>
                <a:spcPts val="0"/>
              </a:spcBef>
              <a:buSzTx/>
              <a:buNone/>
              <a:defRPr sz="2000"/>
            </a:lvl3pPr>
            <a:lvl4pPr marL="0" indent="0" algn="ctr">
              <a:spcBef>
                <a:spcPts val="0"/>
              </a:spcBef>
              <a:buSzTx/>
              <a:buNone/>
              <a:defRPr sz="2000"/>
            </a:lvl4pPr>
            <a:lvl5pPr marL="0" indent="0" algn="ctr">
              <a:spcBef>
                <a:spcPts val="0"/>
              </a:spcBef>
              <a:buSzTx/>
              <a:buNone/>
              <a:defRPr sz="20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Tree>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el &amp; Punkte">
    <p:spTree>
      <p:nvGrpSpPr>
        <p:cNvPr id="1" name=""/>
        <p:cNvGrpSpPr/>
        <p:nvPr/>
      </p:nvGrpSpPr>
      <p:grpSpPr>
        <a:xfrm>
          <a:off x="0" y="0"/>
          <a:ext cx="0" cy="0"/>
          <a:chOff x="0" y="0"/>
          <a:chExt cx="0" cy="0"/>
        </a:xfrm>
      </p:grpSpPr>
      <p:sp>
        <p:nvSpPr>
          <p:cNvPr id="56" name="Titeltext"/>
          <p:cNvSpPr txBox="1">
            <a:spLocks noGrp="1"/>
          </p:cNvSpPr>
          <p:nvPr>
            <p:ph type="title"/>
          </p:nvPr>
        </p:nvSpPr>
        <p:spPr>
          <a:xfrm>
            <a:off x="1552860" y="1047630"/>
            <a:ext cx="13280292" cy="2159000"/>
          </a:xfrm>
          <a:prstGeom prst="rect">
            <a:avLst/>
          </a:prstGeom>
        </p:spPr>
        <p:txBody>
          <a:bodyPr/>
          <a:lstStyle/>
          <a:p>
            <a:r>
              <a:t>Titeltext</a:t>
            </a:r>
          </a:p>
        </p:txBody>
      </p:sp>
      <p:sp>
        <p:nvSpPr>
          <p:cNvPr id="57" name="Textebene 1…"/>
          <p:cNvSpPr txBox="1">
            <a:spLocks noGrp="1"/>
          </p:cNvSpPr>
          <p:nvPr>
            <p:ph type="body" idx="1"/>
          </p:nvPr>
        </p:nvSpPr>
        <p:spPr>
          <a:xfrm>
            <a:off x="1552861" y="3645978"/>
            <a:ext cx="14412247" cy="5211074"/>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58"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Punkte">
    <p:spTree>
      <p:nvGrpSpPr>
        <p:cNvPr id="1" name=""/>
        <p:cNvGrpSpPr/>
        <p:nvPr/>
      </p:nvGrpSpPr>
      <p:grpSpPr>
        <a:xfrm>
          <a:off x="0" y="0"/>
          <a:ext cx="0" cy="0"/>
          <a:chOff x="0" y="0"/>
          <a:chExt cx="0" cy="0"/>
        </a:xfrm>
      </p:grpSpPr>
      <p:sp>
        <p:nvSpPr>
          <p:cNvPr id="75" name="Textebene 1…"/>
          <p:cNvSpPr txBox="1">
            <a:spLocks noGrp="1"/>
          </p:cNvSpPr>
          <p:nvPr>
            <p:ph type="body" idx="1"/>
          </p:nvPr>
        </p:nvSpPr>
        <p:spPr>
          <a:xfrm>
            <a:off x="1559570" y="1270000"/>
            <a:ext cx="13094283" cy="7213600"/>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76"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Zitat">
    <p:spTree>
      <p:nvGrpSpPr>
        <p:cNvPr id="1" name=""/>
        <p:cNvGrpSpPr/>
        <p:nvPr/>
      </p:nvGrpSpPr>
      <p:grpSpPr>
        <a:xfrm>
          <a:off x="0" y="0"/>
          <a:ext cx="0" cy="0"/>
          <a:chOff x="0" y="0"/>
          <a:chExt cx="0" cy="0"/>
        </a:xfrm>
      </p:grpSpPr>
      <p:sp>
        <p:nvSpPr>
          <p:cNvPr id="93" name="–Christian Bauer"/>
          <p:cNvSpPr txBox="1">
            <a:spLocks noGrp="1"/>
          </p:cNvSpPr>
          <p:nvPr>
            <p:ph type="body" sz="quarter" idx="13" hasCustomPrompt="1"/>
          </p:nvPr>
        </p:nvSpPr>
        <p:spPr>
          <a:xfrm>
            <a:off x="1559569" y="6362701"/>
            <a:ext cx="13953493" cy="287258"/>
          </a:xfrm>
          <a:prstGeom prst="rect">
            <a:avLst/>
          </a:prstGeom>
        </p:spPr>
        <p:txBody>
          <a:bodyPr anchor="t">
            <a:spAutoFit/>
          </a:bodyPr>
          <a:lstStyle>
            <a:lvl1pPr marL="0" indent="0">
              <a:spcBef>
                <a:spcPts val="0"/>
              </a:spcBef>
              <a:buSzTx/>
              <a:buNone/>
              <a:defRPr sz="1200">
                <a:latin typeface="Noto Sans Regular"/>
                <a:ea typeface="Noto Sans Regular"/>
                <a:cs typeface="Noto Sans Regular"/>
                <a:sym typeface="Noto Sans Regular"/>
              </a:defRPr>
            </a:lvl1pPr>
          </a:lstStyle>
          <a:p>
            <a:r>
              <a:rPr lang="de-DE" dirty="0"/>
              <a:t>Zitatquelle</a:t>
            </a:r>
            <a:endParaRPr dirty="0"/>
          </a:p>
        </p:txBody>
      </p:sp>
      <p:sp>
        <p:nvSpPr>
          <p:cNvPr id="94" name="„Zitat hier eingeben.“"/>
          <p:cNvSpPr txBox="1">
            <a:spLocks noGrp="1"/>
          </p:cNvSpPr>
          <p:nvPr>
            <p:ph type="body" sz="quarter" idx="14" hasCustomPrompt="1"/>
          </p:nvPr>
        </p:nvSpPr>
        <p:spPr>
          <a:xfrm>
            <a:off x="1559569" y="3954295"/>
            <a:ext cx="13953493" cy="348813"/>
          </a:xfrm>
          <a:prstGeom prst="rect">
            <a:avLst/>
          </a:prstGeom>
        </p:spPr>
        <p:txBody>
          <a:bodyPr>
            <a:spAutoFit/>
          </a:bodyPr>
          <a:lstStyle>
            <a:lvl1pPr marL="0" indent="0">
              <a:spcBef>
                <a:spcPts val="0"/>
              </a:spcBef>
              <a:buSzTx/>
              <a:buNone/>
              <a:defRPr b="1" i="1">
                <a:latin typeface="NotoSerif-SemiCondensedSemiBold"/>
                <a:ea typeface="NotoSerif-SemiCondensedSemiBold"/>
                <a:cs typeface="NotoSerif-SemiCondensedSemiBold"/>
                <a:sym typeface="NotoSerif-SemiCondensedSemiBold"/>
              </a:defRPr>
            </a:lvl1pPr>
          </a:lstStyle>
          <a:p>
            <a:r>
              <a:rPr dirty="0"/>
              <a:t>„</a:t>
            </a:r>
            <a:r>
              <a:rPr lang="de-DE" dirty="0"/>
              <a:t>Kleines </a:t>
            </a:r>
            <a:r>
              <a:rPr dirty="0" err="1"/>
              <a:t>Zitat</a:t>
            </a:r>
            <a:r>
              <a:rPr dirty="0"/>
              <a:t> </a:t>
            </a:r>
            <a:r>
              <a:rPr dirty="0" err="1"/>
              <a:t>hier</a:t>
            </a:r>
            <a:r>
              <a:rPr dirty="0"/>
              <a:t> </a:t>
            </a:r>
            <a:r>
              <a:rPr dirty="0" err="1"/>
              <a:t>eingeben</a:t>
            </a:r>
            <a:r>
              <a:rPr dirty="0"/>
              <a:t>.</a:t>
            </a:r>
            <a:r>
              <a:rPr lang="de-DE" dirty="0"/>
              <a:t> Schriftgröße anpassen.</a:t>
            </a:r>
            <a:r>
              <a:rPr dirty="0"/>
              <a:t>“ </a:t>
            </a:r>
          </a:p>
        </p:txBody>
      </p:sp>
      <p:sp>
        <p:nvSpPr>
          <p:cNvPr id="95"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
        <p:nvSpPr>
          <p:cNvPr id="2" name="Titeltext"/>
          <p:cNvSpPr txBox="1">
            <a:spLocks noGrp="1"/>
          </p:cNvSpPr>
          <p:nvPr>
            <p:ph type="title"/>
          </p:nvPr>
        </p:nvSpPr>
        <p:spPr>
          <a:xfrm>
            <a:off x="1569099" y="1047630"/>
            <a:ext cx="13280292"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p>
            <a:r>
              <a:rPr dirty="0" err="1"/>
              <a:t>Titeltext</a:t>
            </a:r>
            <a:endParaRPr dirty="0"/>
          </a:p>
        </p:txBody>
      </p:sp>
      <p:sp>
        <p:nvSpPr>
          <p:cNvPr id="3" name="Textebene 1…"/>
          <p:cNvSpPr txBox="1">
            <a:spLocks noGrp="1"/>
          </p:cNvSpPr>
          <p:nvPr>
            <p:ph type="body" idx="1"/>
          </p:nvPr>
        </p:nvSpPr>
        <p:spPr>
          <a:xfrm>
            <a:off x="1569096" y="3666226"/>
            <a:ext cx="14800185" cy="52110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4" name="Foliennummer"/>
          <p:cNvSpPr txBox="1">
            <a:spLocks noGrp="1"/>
          </p:cNvSpPr>
          <p:nvPr>
            <p:ph type="sldNum" sz="quarter" idx="2"/>
          </p:nvPr>
        </p:nvSpPr>
        <p:spPr>
          <a:xfrm>
            <a:off x="8408335" y="9296401"/>
            <a:ext cx="514563" cy="348813"/>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6" r:id="rId5"/>
    <p:sldLayoutId id="2147483658" r:id="rId6"/>
  </p:sldLayoutIdLst>
  <p:transition spd="med"/>
  <p:timing>
    <p:tnLst>
      <p:par>
        <p:cTn id="1" dur="indefinite" restart="never" nodeType="tmRoot"/>
      </p:par>
    </p:tnLst>
  </p:timing>
  <p:txStyles>
    <p:titleStyle>
      <a:lvl1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p:titleStyle>
    <p:bodyStyle>
      <a:lvl1pPr marL="375065"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87"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109"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631"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154"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676" marR="0" indent="-375065" algn="l" defTabSz="584229"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198" marR="0" indent="-375065" algn="l" defTabSz="584229"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720" marR="0" indent="-375065" algn="l" defTabSz="584229"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243" marR="0" indent="-375065" algn="l" defTabSz="584229"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p:bodyStyle>
    <p:otherStyle>
      <a:lvl1pPr marL="0" marR="0" indent="0"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1pPr>
      <a:lvl2pPr marL="0" marR="0" indent="228611"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2pPr>
      <a:lvl3pPr marL="0" marR="0" indent="457223"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3pPr>
      <a:lvl4pPr marL="0" marR="0" indent="685835"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4pPr>
      <a:lvl5pPr marL="0" marR="0" indent="914446"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5pPr>
      <a:lvl6pPr marL="0" marR="0" indent="1143057"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6pPr>
      <a:lvl7pPr marL="0" marR="0" indent="1371668"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7pPr>
      <a:lvl8pPr marL="0" marR="0" indent="1600280"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8pPr>
      <a:lvl9pPr marL="0" marR="0" indent="1828892"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Hier steht ein Untertitel"/>
          <p:cNvSpPr txBox="1">
            <a:spLocks noGrp="1"/>
          </p:cNvSpPr>
          <p:nvPr>
            <p:ph type="body" sz="quarter" idx="1"/>
          </p:nvPr>
        </p:nvSpPr>
        <p:spPr>
          <a:xfrm>
            <a:off x="1640057" y="4240121"/>
            <a:ext cx="10464801" cy="3721850"/>
          </a:xfrm>
          <a:prstGeom prst="rect">
            <a:avLst/>
          </a:prstGeom>
        </p:spPr>
        <p:txBody>
          <a:bodyPr>
            <a:normAutofit/>
          </a:bodyPr>
          <a:lstStyle/>
          <a:p>
            <a:pPr fontAlgn="t">
              <a:lnSpc>
                <a:spcPts val="2501"/>
              </a:lnSpc>
            </a:pPr>
            <a:r>
              <a:rPr lang="de-DE" dirty="0"/>
              <a:t>Zwei Seitentypen stehen Ihnen zur Verfügung. Erstens eine Titelseite. Mit dieser beginnt Ihre Präsentation. Sie trägt den Veranstaltungstitel und weitere einführende Informationen. Des Weiteren gibt es Inhaltsseiten. Mit einem rechts oben platzierten Universitäts-Logo haben Sie hier ausreichend Platz, um Ihre linksbündigen oder zentrierten Inhalte zu platzieren.  </a:t>
            </a:r>
          </a:p>
          <a:p>
            <a:pPr fontAlgn="t">
              <a:lnSpc>
                <a:spcPts val="2501"/>
              </a:lnSpc>
            </a:pPr>
            <a:endParaRPr lang="de-DE" dirty="0"/>
          </a:p>
          <a:p>
            <a:pPr fontAlgn="t">
              <a:lnSpc>
                <a:spcPts val="2501"/>
              </a:lnSpc>
            </a:pPr>
            <a:r>
              <a:rPr lang="de-DE" dirty="0"/>
              <a:t>Diese Vorlage gibt es in Uni-Grau und in den entsprechenden Farben der Fakultäten.</a:t>
            </a:r>
          </a:p>
          <a:p>
            <a:pPr fontAlgn="t">
              <a:lnSpc>
                <a:spcPts val="2501"/>
              </a:lnSpc>
            </a:pPr>
            <a:r>
              <a:rPr lang="de-DE" dirty="0">
                <a:solidFill>
                  <a:schemeClr val="tx1"/>
                </a:solidFill>
              </a:rPr>
              <a:t>In der Referentenansicht finden Sie weitere Tipps. (Menüleiste Ansicht/Klick auf Notizen, https://</a:t>
            </a:r>
            <a:r>
              <a:rPr lang="de-DE" dirty="0" err="1">
                <a:solidFill>
                  <a:schemeClr val="tx1"/>
                </a:solidFill>
              </a:rPr>
              <a:t>tinyurl.com</a:t>
            </a:r>
            <a:r>
              <a:rPr lang="de-DE" dirty="0">
                <a:solidFill>
                  <a:schemeClr val="tx1"/>
                </a:solidFill>
              </a:rPr>
              <a:t>/y566pskb)</a:t>
            </a:r>
          </a:p>
          <a:p>
            <a:pPr fontAlgn="t">
              <a:lnSpc>
                <a:spcPts val="2501"/>
              </a:lnSpc>
            </a:pPr>
            <a:r>
              <a:rPr lang="de-DE" dirty="0">
                <a:solidFill>
                  <a:schemeClr val="tx1"/>
                </a:solidFill>
              </a:rPr>
              <a:t>Wie erreichen Sie, dass Ihre Botschaft mit der Präsentation ankommt? </a:t>
            </a:r>
            <a:r>
              <a:rPr lang="de-DE" u="sng" dirty="0">
                <a:solidFill>
                  <a:schemeClr val="tx1"/>
                </a:solidFill>
              </a:rPr>
              <a:t>https://</a:t>
            </a:r>
            <a:r>
              <a:rPr lang="de-DE" u="sng" dirty="0" err="1">
                <a:solidFill>
                  <a:schemeClr val="tx1"/>
                </a:solidFill>
              </a:rPr>
              <a:t>tinyurl.com</a:t>
            </a:r>
            <a:r>
              <a:rPr lang="de-DE" u="sng" dirty="0">
                <a:solidFill>
                  <a:schemeClr val="tx1"/>
                </a:solidFill>
              </a:rPr>
              <a:t>/k29wjmz</a:t>
            </a:r>
            <a:endParaRPr lang="de-DE" dirty="0">
              <a:solidFill>
                <a:schemeClr val="tx1"/>
              </a:solidFill>
            </a:endParaRPr>
          </a:p>
          <a:p>
            <a:pPr fontAlgn="t">
              <a:lnSpc>
                <a:spcPts val="2501"/>
              </a:lnSpc>
            </a:pPr>
            <a:endParaRPr lang="de-DE" dirty="0">
              <a:solidFill>
                <a:srgbClr val="988F8F"/>
              </a:solidFill>
            </a:endParaRPr>
          </a:p>
          <a:p>
            <a:pPr fontAlgn="t">
              <a:lnSpc>
                <a:spcPts val="2501"/>
              </a:lnSpc>
            </a:pPr>
            <a:r>
              <a:rPr lang="de-DE" dirty="0">
                <a:solidFill>
                  <a:schemeClr val="tx1"/>
                </a:solidFill>
              </a:rPr>
              <a:t>Damit Ihr Institut im universitären Logo namentlich genannt wird, gehen Sie bitte auf die Master-Seite, um dort im Logo auf dem haupt-Master (oberste Folie) den Namen Ihrer Einrichtung anzupassen. Das Textfeld ist editierbar.</a:t>
            </a:r>
          </a:p>
          <a:p>
            <a:pPr fontAlgn="t">
              <a:lnSpc>
                <a:spcPts val="2501"/>
              </a:lnSpc>
            </a:pPr>
            <a:endParaRPr lang="de-DE" dirty="0"/>
          </a:p>
        </p:txBody>
      </p:sp>
      <p:sp>
        <p:nvSpPr>
          <p:cNvPr id="119" name="Hier steht ein Titel"/>
          <p:cNvSpPr txBox="1">
            <a:spLocks noGrp="1"/>
          </p:cNvSpPr>
          <p:nvPr>
            <p:ph type="title"/>
          </p:nvPr>
        </p:nvSpPr>
        <p:spPr>
          <a:xfrm>
            <a:off x="1617754" y="1638300"/>
            <a:ext cx="10464800" cy="1739942"/>
          </a:xfrm>
          <a:prstGeom prst="rect">
            <a:avLst/>
          </a:prstGeom>
        </p:spPr>
        <p:txBody>
          <a:bodyPr/>
          <a:lstStyle/>
          <a:p>
            <a:r>
              <a:rPr lang="de-DE"/>
              <a:t>Herzlich </a:t>
            </a:r>
            <a:r>
              <a:rPr lang="de-DE" smtClean="0"/>
              <a:t>willkommen</a:t>
            </a:r>
            <a:r>
              <a:rPr lang="de-DE" dirty="0"/>
              <a:t>!</a:t>
            </a:r>
            <a:endParaRPr dirty="0"/>
          </a:p>
        </p:txBody>
      </p:sp>
      <p:sp>
        <p:nvSpPr>
          <p:cNvPr id="12" name="Hier steht ein farbig ausgezeichneter Text.">
            <a:extLst>
              <a:ext uri="{FF2B5EF4-FFF2-40B4-BE49-F238E27FC236}">
                <a16:creationId xmlns:a16="http://schemas.microsoft.com/office/drawing/2014/main" id="{C75A765E-332B-7640-BD04-CEE9AC9E3AEF}"/>
              </a:ext>
            </a:extLst>
          </p:cNvPr>
          <p:cNvSpPr txBox="1"/>
          <p:nvPr/>
        </p:nvSpPr>
        <p:spPr>
          <a:xfrm>
            <a:off x="1608493" y="3404949"/>
            <a:ext cx="8316379"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a:t>Hier finden Sie exemplarische Seiten für Ihre PPT.</a:t>
            </a:r>
          </a:p>
        </p:txBody>
      </p:sp>
      <p:sp>
        <p:nvSpPr>
          <p:cNvPr id="13" name="Hier steht ein farbig ausgezeichneter Text.">
            <a:extLst>
              <a:ext uri="{FF2B5EF4-FFF2-40B4-BE49-F238E27FC236}">
                <a16:creationId xmlns:a16="http://schemas.microsoft.com/office/drawing/2014/main" id="{8E9ADCAB-6126-AA49-91F6-627C500422FD}"/>
              </a:ext>
            </a:extLst>
          </p:cNvPr>
          <p:cNvSpPr txBox="1"/>
          <p:nvPr/>
        </p:nvSpPr>
        <p:spPr>
          <a:xfrm>
            <a:off x="1608493" y="8115302"/>
            <a:ext cx="2795637"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a:t>Viel Spaß damit!</a:t>
            </a:r>
          </a:p>
        </p:txBody>
      </p:sp>
    </p:spTree>
    <p:extLst>
      <p:ext uri="{BB962C8B-B14F-4D97-AF65-F5344CB8AC3E}">
        <p14:creationId xmlns:p14="http://schemas.microsoft.com/office/powerpoint/2010/main" val="4114022755"/>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Hier steht ein Titel">
            <a:extLst>
              <a:ext uri="{FF2B5EF4-FFF2-40B4-BE49-F238E27FC236}">
                <a16:creationId xmlns:a16="http://schemas.microsoft.com/office/drawing/2014/main" id="{3E8A5FFE-35F3-924D-BC30-DDD9268D27D6}"/>
              </a:ext>
            </a:extLst>
          </p:cNvPr>
          <p:cNvSpPr txBox="1">
            <a:spLocks/>
          </p:cNvSpPr>
          <p:nvPr/>
        </p:nvSpPr>
        <p:spPr>
          <a:xfrm>
            <a:off x="1641924" y="1973766"/>
            <a:ext cx="9256749" cy="1404476"/>
          </a:xfrm>
          <a:prstGeom prst="rect">
            <a:avLst/>
          </a:prstGeom>
        </p:spPr>
        <p:txBody>
          <a:bodyPr>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de-DE" sz="4001" dirty="0"/>
              <a:t>Hier steht ein Titel</a:t>
            </a:r>
          </a:p>
        </p:txBody>
      </p:sp>
      <p:sp>
        <p:nvSpPr>
          <p:cNvPr id="7" name="Hier steht ein Untertitel">
            <a:extLst>
              <a:ext uri="{FF2B5EF4-FFF2-40B4-BE49-F238E27FC236}">
                <a16:creationId xmlns:a16="http://schemas.microsoft.com/office/drawing/2014/main" id="{BBF19FA0-5D12-B140-9799-4586AB46260E}"/>
              </a:ext>
            </a:extLst>
          </p:cNvPr>
          <p:cNvSpPr txBox="1"/>
          <p:nvPr/>
        </p:nvSpPr>
        <p:spPr>
          <a:xfrm>
            <a:off x="1641924" y="3914346"/>
            <a:ext cx="10464801" cy="34231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r>
              <a:rPr sz="2000" dirty="0"/>
              <a:t> </a:t>
            </a:r>
            <a:r>
              <a:rPr sz="2000" dirty="0" err="1"/>
              <a:t>Hier</a:t>
            </a:r>
            <a:r>
              <a:rPr sz="2000" dirty="0"/>
              <a:t> </a:t>
            </a:r>
            <a:r>
              <a:rPr sz="2000" dirty="0" err="1"/>
              <a:t>steht</a:t>
            </a:r>
            <a:r>
              <a:rPr sz="2000" dirty="0"/>
              <a:t> </a:t>
            </a:r>
            <a:r>
              <a:rPr sz="2000" dirty="0" err="1"/>
              <a:t>ein</a:t>
            </a:r>
            <a:r>
              <a:rPr sz="2000" dirty="0"/>
              <a:t> </a:t>
            </a:r>
            <a:r>
              <a:rPr sz="2000" dirty="0" err="1"/>
              <a:t>Untertitel</a:t>
            </a:r>
            <a:r>
              <a:rPr lang="de-DE" sz="2000" dirty="0"/>
              <a:t> als Aufzählung</a:t>
            </a:r>
            <a:endParaRPr sz="2000" dirty="0"/>
          </a:p>
        </p:txBody>
      </p:sp>
    </p:spTree>
    <p:extLst>
      <p:ext uri="{BB962C8B-B14F-4D97-AF65-F5344CB8AC3E}">
        <p14:creationId xmlns:p14="http://schemas.microsoft.com/office/powerpoint/2010/main" val="1098508417"/>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er steht ein Titel">
            <a:extLst>
              <a:ext uri="{FF2B5EF4-FFF2-40B4-BE49-F238E27FC236}">
                <a16:creationId xmlns:a16="http://schemas.microsoft.com/office/drawing/2014/main" id="{62B359E6-D627-8744-A245-613A7080018A}"/>
              </a:ext>
            </a:extLst>
          </p:cNvPr>
          <p:cNvSpPr txBox="1">
            <a:spLocks/>
          </p:cNvSpPr>
          <p:nvPr/>
        </p:nvSpPr>
        <p:spPr>
          <a:xfrm>
            <a:off x="1622874" y="3624146"/>
            <a:ext cx="9256749" cy="1404476"/>
          </a:xfrm>
          <a:prstGeom prst="rect">
            <a:avLst/>
          </a:prstGeom>
        </p:spPr>
        <p:txBody>
          <a:bodyPr>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de-DE" sz="4001" dirty="0"/>
              <a:t>Hier steht ein Titel</a:t>
            </a:r>
          </a:p>
        </p:txBody>
      </p:sp>
      <p:sp>
        <p:nvSpPr>
          <p:cNvPr id="3" name="Hier steht ein Untertitel">
            <a:extLst>
              <a:ext uri="{FF2B5EF4-FFF2-40B4-BE49-F238E27FC236}">
                <a16:creationId xmlns:a16="http://schemas.microsoft.com/office/drawing/2014/main" id="{296FCB8B-2B83-C743-BA30-BCC410CC1E23}"/>
              </a:ext>
            </a:extLst>
          </p:cNvPr>
          <p:cNvSpPr txBox="1">
            <a:spLocks/>
          </p:cNvSpPr>
          <p:nvPr/>
        </p:nvSpPr>
        <p:spPr>
          <a:xfrm>
            <a:off x="1660973" y="5169351"/>
            <a:ext cx="10464801" cy="14693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lvl1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fontAlgn="t" hangingPunct="1">
              <a:lnSpc>
                <a:spcPts val="2501"/>
              </a:lnSpc>
            </a:pPr>
            <a:r>
              <a:rPr lang="de-DE" b="1" dirty="0">
                <a:solidFill>
                  <a:srgbClr val="988F8F"/>
                </a:solidFill>
                <a:latin typeface="Noto Sans" panose="020B0502040504020204" pitchFamily="34" charset="0"/>
                <a:ea typeface="Noto Sans" panose="020B0502040504020204" pitchFamily="34" charset="0"/>
                <a:cs typeface="Noto Sans" panose="020B0502040504020204" pitchFamily="34" charset="0"/>
              </a:rPr>
              <a:t>Beachten Sie: </a:t>
            </a:r>
            <a:r>
              <a:rPr lang="de-DE" dirty="0"/>
              <a:t/>
            </a:r>
            <a:br>
              <a:rPr lang="de-DE" dirty="0"/>
            </a:br>
            <a:r>
              <a:rPr lang="de-DE" dirty="0"/>
              <a:t>Die Präsentation ist nur Ihr visuelles Werkzeug, um Ihre Botschaft zu transportieren. </a:t>
            </a:r>
            <a:br>
              <a:rPr lang="de-DE" dirty="0"/>
            </a:br>
            <a:r>
              <a:rPr lang="de-DE" dirty="0"/>
              <a:t>Wenn Sie möchten, dass Ihnen Ihre Zuhörer auch zuhören, zeigen Sie so wenig wie möglich und so viel wie nötig in Ihrer Präsentation: </a:t>
            </a:r>
            <a:r>
              <a:rPr lang="de-DE" dirty="0" err="1"/>
              <a:t>Less</a:t>
            </a:r>
            <a:r>
              <a:rPr lang="de-DE" dirty="0"/>
              <a:t> </a:t>
            </a:r>
            <a:r>
              <a:rPr lang="de-DE" dirty="0" err="1"/>
              <a:t>is</a:t>
            </a:r>
            <a:r>
              <a:rPr lang="de-DE" dirty="0"/>
              <a:t> </a:t>
            </a:r>
            <a:r>
              <a:rPr lang="de-DE" dirty="0" err="1"/>
              <a:t>more</a:t>
            </a:r>
            <a:r>
              <a:rPr lang="de-DE" dirty="0"/>
              <a:t>!</a:t>
            </a:r>
          </a:p>
        </p:txBody>
      </p:sp>
    </p:spTree>
    <p:extLst>
      <p:ext uri="{BB962C8B-B14F-4D97-AF65-F5344CB8AC3E}">
        <p14:creationId xmlns:p14="http://schemas.microsoft.com/office/powerpoint/2010/main" val="1825460891"/>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er steht ein farbig ausgezeichneter Text.">
            <a:extLst>
              <a:ext uri="{FF2B5EF4-FFF2-40B4-BE49-F238E27FC236}">
                <a16:creationId xmlns:a16="http://schemas.microsoft.com/office/drawing/2014/main" id="{5D98E070-2176-A44B-9FE7-E47F137CFBB4}"/>
              </a:ext>
            </a:extLst>
          </p:cNvPr>
          <p:cNvSpPr txBox="1"/>
          <p:nvPr/>
        </p:nvSpPr>
        <p:spPr>
          <a:xfrm>
            <a:off x="1643666" y="3835159"/>
            <a:ext cx="6902531"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a:solidFill>
                  <a:schemeClr val="tx1"/>
                </a:solidFill>
              </a:rPr>
              <a:t>Hier steht ein Titel.</a:t>
            </a:r>
            <a:endParaRPr dirty="0">
              <a:solidFill>
                <a:schemeClr val="tx1"/>
              </a:solidFill>
            </a:endParaRPr>
          </a:p>
        </p:txBody>
      </p:sp>
    </p:spTree>
    <p:extLst>
      <p:ext uri="{BB962C8B-B14F-4D97-AF65-F5344CB8AC3E}">
        <p14:creationId xmlns:p14="http://schemas.microsoft.com/office/powerpoint/2010/main" val="3723909634"/>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er steht ein farbig ausgezeichneter Text.">
            <a:extLst>
              <a:ext uri="{FF2B5EF4-FFF2-40B4-BE49-F238E27FC236}">
                <a16:creationId xmlns:a16="http://schemas.microsoft.com/office/drawing/2014/main" id="{DFDCAF15-A966-924D-8A3B-F7C8EB1A05CC}"/>
              </a:ext>
            </a:extLst>
          </p:cNvPr>
          <p:cNvSpPr txBox="1"/>
          <p:nvPr/>
        </p:nvSpPr>
        <p:spPr>
          <a:xfrm>
            <a:off x="1632661" y="4452193"/>
            <a:ext cx="7358939"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dirty="0" err="1">
                <a:solidFill>
                  <a:schemeClr val="tx1"/>
                </a:solidFill>
              </a:rPr>
              <a:t>Hier</a:t>
            </a:r>
            <a:r>
              <a:rPr dirty="0">
                <a:solidFill>
                  <a:schemeClr val="tx1"/>
                </a:solidFill>
              </a:rPr>
              <a:t> </a:t>
            </a:r>
            <a:r>
              <a:rPr dirty="0" err="1">
                <a:solidFill>
                  <a:schemeClr val="tx1"/>
                </a:solidFill>
              </a:rPr>
              <a:t>steht</a:t>
            </a:r>
            <a:r>
              <a:rPr dirty="0">
                <a:solidFill>
                  <a:schemeClr val="tx1"/>
                </a:solidFill>
              </a:rPr>
              <a:t> </a:t>
            </a:r>
            <a:r>
              <a:rPr dirty="0" err="1">
                <a:solidFill>
                  <a:schemeClr val="tx1"/>
                </a:solidFill>
              </a:rPr>
              <a:t>ein</a:t>
            </a:r>
            <a:r>
              <a:rPr dirty="0">
                <a:solidFill>
                  <a:schemeClr val="tx1"/>
                </a:solidFill>
              </a:rPr>
              <a:t> </a:t>
            </a:r>
            <a:r>
              <a:rPr dirty="0" err="1">
                <a:solidFill>
                  <a:schemeClr val="tx1"/>
                </a:solidFill>
              </a:rPr>
              <a:t>farbig</a:t>
            </a:r>
            <a:r>
              <a:rPr dirty="0">
                <a:solidFill>
                  <a:schemeClr val="tx1"/>
                </a:solidFill>
              </a:rPr>
              <a:t> </a:t>
            </a:r>
            <a:r>
              <a:rPr dirty="0" err="1">
                <a:solidFill>
                  <a:schemeClr val="tx1"/>
                </a:solidFill>
              </a:rPr>
              <a:t>ausgezeichneter</a:t>
            </a:r>
            <a:r>
              <a:rPr dirty="0">
                <a:solidFill>
                  <a:schemeClr val="tx1"/>
                </a:solidFill>
              </a:rPr>
              <a:t> Text.</a:t>
            </a:r>
          </a:p>
        </p:txBody>
      </p:sp>
      <p:sp>
        <p:nvSpPr>
          <p:cNvPr id="3" name="Hier steht ein farbig ausgezeichneter Text.">
            <a:extLst>
              <a:ext uri="{FF2B5EF4-FFF2-40B4-BE49-F238E27FC236}">
                <a16:creationId xmlns:a16="http://schemas.microsoft.com/office/drawing/2014/main" id="{115E9C3F-B05D-2145-9882-04927D42D499}"/>
              </a:ext>
            </a:extLst>
          </p:cNvPr>
          <p:cNvSpPr txBox="1"/>
          <p:nvPr/>
        </p:nvSpPr>
        <p:spPr>
          <a:xfrm>
            <a:off x="1624616" y="3835159"/>
            <a:ext cx="6902531"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a:solidFill>
                  <a:srgbClr val="988F8F"/>
                </a:solidFill>
              </a:rPr>
              <a:t>Hier steht ein Titel.</a:t>
            </a:r>
            <a:endParaRPr dirty="0">
              <a:solidFill>
                <a:srgbClr val="988F8F"/>
              </a:solidFill>
            </a:endParaRPr>
          </a:p>
        </p:txBody>
      </p:sp>
    </p:spTree>
    <p:extLst>
      <p:ext uri="{BB962C8B-B14F-4D97-AF65-F5344CB8AC3E}">
        <p14:creationId xmlns:p14="http://schemas.microsoft.com/office/powerpoint/2010/main" val="1599601676"/>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er steht ein farbig ausgezeichneter Text.">
            <a:extLst>
              <a:ext uri="{FF2B5EF4-FFF2-40B4-BE49-F238E27FC236}">
                <a16:creationId xmlns:a16="http://schemas.microsoft.com/office/drawing/2014/main" id="{E6805B97-E0EE-FB41-B5DC-6161536AC764}"/>
              </a:ext>
            </a:extLst>
          </p:cNvPr>
          <p:cNvSpPr txBox="1"/>
          <p:nvPr/>
        </p:nvSpPr>
        <p:spPr>
          <a:xfrm>
            <a:off x="1651711" y="4452193"/>
            <a:ext cx="7397039"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dirty="0" err="1">
                <a:solidFill>
                  <a:srgbClr val="988F8F"/>
                </a:solidFill>
              </a:rPr>
              <a:t>Hier</a:t>
            </a:r>
            <a:r>
              <a:rPr dirty="0">
                <a:solidFill>
                  <a:srgbClr val="988F8F"/>
                </a:solidFill>
              </a:rPr>
              <a:t> </a:t>
            </a:r>
            <a:r>
              <a:rPr dirty="0" err="1">
                <a:solidFill>
                  <a:srgbClr val="988F8F"/>
                </a:solidFill>
              </a:rPr>
              <a:t>steht</a:t>
            </a:r>
            <a:r>
              <a:rPr dirty="0">
                <a:solidFill>
                  <a:srgbClr val="988F8F"/>
                </a:solidFill>
              </a:rPr>
              <a:t> </a:t>
            </a:r>
            <a:r>
              <a:rPr dirty="0" err="1">
                <a:solidFill>
                  <a:srgbClr val="988F8F"/>
                </a:solidFill>
              </a:rPr>
              <a:t>ein</a:t>
            </a:r>
            <a:r>
              <a:rPr dirty="0">
                <a:solidFill>
                  <a:srgbClr val="988F8F"/>
                </a:solidFill>
              </a:rPr>
              <a:t> </a:t>
            </a:r>
            <a:r>
              <a:rPr dirty="0" err="1">
                <a:solidFill>
                  <a:srgbClr val="988F8F"/>
                </a:solidFill>
              </a:rPr>
              <a:t>farbig</a:t>
            </a:r>
            <a:r>
              <a:rPr dirty="0">
                <a:solidFill>
                  <a:srgbClr val="988F8F"/>
                </a:solidFill>
              </a:rPr>
              <a:t> </a:t>
            </a:r>
            <a:r>
              <a:rPr dirty="0" err="1">
                <a:solidFill>
                  <a:srgbClr val="988F8F"/>
                </a:solidFill>
              </a:rPr>
              <a:t>ausgezeichneter</a:t>
            </a:r>
            <a:r>
              <a:rPr dirty="0">
                <a:solidFill>
                  <a:srgbClr val="988F8F"/>
                </a:solidFill>
              </a:rPr>
              <a:t> Text.</a:t>
            </a:r>
          </a:p>
        </p:txBody>
      </p:sp>
      <p:sp>
        <p:nvSpPr>
          <p:cNvPr id="3" name="Hier steht ein farbig ausgezeichneter Text.">
            <a:extLst>
              <a:ext uri="{FF2B5EF4-FFF2-40B4-BE49-F238E27FC236}">
                <a16:creationId xmlns:a16="http://schemas.microsoft.com/office/drawing/2014/main" id="{A4D87E2E-D9AE-6D40-BAE7-422C89D4610A}"/>
              </a:ext>
            </a:extLst>
          </p:cNvPr>
          <p:cNvSpPr txBox="1"/>
          <p:nvPr/>
        </p:nvSpPr>
        <p:spPr>
          <a:xfrm>
            <a:off x="1651711" y="5032056"/>
            <a:ext cx="6902531"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a:solidFill>
                  <a:schemeClr val="tx1"/>
                </a:solidFill>
              </a:rPr>
              <a:t>Das ist die folgende Folie.</a:t>
            </a:r>
            <a:endParaRPr dirty="0">
              <a:solidFill>
                <a:schemeClr val="tx1"/>
              </a:solidFill>
            </a:endParaRPr>
          </a:p>
        </p:txBody>
      </p:sp>
      <p:sp>
        <p:nvSpPr>
          <p:cNvPr id="4" name="Hier steht ein farbig ausgezeichneter Text.">
            <a:extLst>
              <a:ext uri="{FF2B5EF4-FFF2-40B4-BE49-F238E27FC236}">
                <a16:creationId xmlns:a16="http://schemas.microsoft.com/office/drawing/2014/main" id="{8EE266D8-2DF3-144F-B068-AF180849B2EC}"/>
              </a:ext>
            </a:extLst>
          </p:cNvPr>
          <p:cNvSpPr txBox="1"/>
          <p:nvPr/>
        </p:nvSpPr>
        <p:spPr>
          <a:xfrm>
            <a:off x="1651711" y="3835159"/>
            <a:ext cx="6902531"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a:solidFill>
                  <a:srgbClr val="988F8F"/>
                </a:solidFill>
              </a:rPr>
              <a:t>Hier steht ein Titel.</a:t>
            </a:r>
            <a:endParaRPr dirty="0">
              <a:solidFill>
                <a:srgbClr val="988F8F"/>
              </a:solidFill>
            </a:endParaRPr>
          </a:p>
        </p:txBody>
      </p:sp>
    </p:spTree>
    <p:extLst>
      <p:ext uri="{BB962C8B-B14F-4D97-AF65-F5344CB8AC3E}">
        <p14:creationId xmlns:p14="http://schemas.microsoft.com/office/powerpoint/2010/main" val="2948737520"/>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er steht ein farbig ausgezeichneter Text.">
            <a:extLst>
              <a:ext uri="{FF2B5EF4-FFF2-40B4-BE49-F238E27FC236}">
                <a16:creationId xmlns:a16="http://schemas.microsoft.com/office/drawing/2014/main" id="{56A91CD8-EA22-0B41-B9C4-3D228E25FCB0}"/>
              </a:ext>
            </a:extLst>
          </p:cNvPr>
          <p:cNvSpPr txBox="1"/>
          <p:nvPr/>
        </p:nvSpPr>
        <p:spPr>
          <a:xfrm>
            <a:off x="1632661" y="4452193"/>
            <a:ext cx="7854239"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dirty="0" err="1">
                <a:solidFill>
                  <a:srgbClr val="988F8F"/>
                </a:solidFill>
              </a:rPr>
              <a:t>Hier</a:t>
            </a:r>
            <a:r>
              <a:rPr dirty="0">
                <a:solidFill>
                  <a:srgbClr val="988F8F"/>
                </a:solidFill>
              </a:rPr>
              <a:t> </a:t>
            </a:r>
            <a:r>
              <a:rPr dirty="0" err="1">
                <a:solidFill>
                  <a:srgbClr val="988F8F"/>
                </a:solidFill>
              </a:rPr>
              <a:t>steht</a:t>
            </a:r>
            <a:r>
              <a:rPr dirty="0">
                <a:solidFill>
                  <a:srgbClr val="988F8F"/>
                </a:solidFill>
              </a:rPr>
              <a:t> </a:t>
            </a:r>
            <a:r>
              <a:rPr dirty="0" err="1">
                <a:solidFill>
                  <a:srgbClr val="988F8F"/>
                </a:solidFill>
              </a:rPr>
              <a:t>ein</a:t>
            </a:r>
            <a:r>
              <a:rPr dirty="0">
                <a:solidFill>
                  <a:srgbClr val="988F8F"/>
                </a:solidFill>
              </a:rPr>
              <a:t> </a:t>
            </a:r>
            <a:r>
              <a:rPr dirty="0" err="1">
                <a:solidFill>
                  <a:srgbClr val="988F8F"/>
                </a:solidFill>
              </a:rPr>
              <a:t>farbig</a:t>
            </a:r>
            <a:r>
              <a:rPr dirty="0">
                <a:solidFill>
                  <a:srgbClr val="988F8F"/>
                </a:solidFill>
              </a:rPr>
              <a:t> </a:t>
            </a:r>
            <a:r>
              <a:rPr dirty="0" err="1">
                <a:solidFill>
                  <a:srgbClr val="988F8F"/>
                </a:solidFill>
              </a:rPr>
              <a:t>ausgezeichneter</a:t>
            </a:r>
            <a:r>
              <a:rPr dirty="0">
                <a:solidFill>
                  <a:srgbClr val="988F8F"/>
                </a:solidFill>
              </a:rPr>
              <a:t> Text.</a:t>
            </a:r>
          </a:p>
        </p:txBody>
      </p:sp>
      <p:sp>
        <p:nvSpPr>
          <p:cNvPr id="3" name="Hier steht ein farbig ausgezeichneter Text.">
            <a:extLst>
              <a:ext uri="{FF2B5EF4-FFF2-40B4-BE49-F238E27FC236}">
                <a16:creationId xmlns:a16="http://schemas.microsoft.com/office/drawing/2014/main" id="{9BF02BD4-8651-474F-9C64-11F62BE41E54}"/>
              </a:ext>
            </a:extLst>
          </p:cNvPr>
          <p:cNvSpPr txBox="1"/>
          <p:nvPr/>
        </p:nvSpPr>
        <p:spPr>
          <a:xfrm>
            <a:off x="1632661" y="5032056"/>
            <a:ext cx="6902531"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a:solidFill>
                  <a:srgbClr val="988F8F"/>
                </a:solidFill>
              </a:rPr>
              <a:t>Das ist die folgende Folie.</a:t>
            </a:r>
            <a:endParaRPr dirty="0">
              <a:solidFill>
                <a:srgbClr val="988F8F"/>
              </a:solidFill>
            </a:endParaRPr>
          </a:p>
        </p:txBody>
      </p:sp>
      <p:sp>
        <p:nvSpPr>
          <p:cNvPr id="4" name="Hier steht ein farbig ausgezeichneter Text.">
            <a:extLst>
              <a:ext uri="{FF2B5EF4-FFF2-40B4-BE49-F238E27FC236}">
                <a16:creationId xmlns:a16="http://schemas.microsoft.com/office/drawing/2014/main" id="{C72BA342-252D-D74E-AB05-413487234FFD}"/>
              </a:ext>
            </a:extLst>
          </p:cNvPr>
          <p:cNvSpPr txBox="1"/>
          <p:nvPr/>
        </p:nvSpPr>
        <p:spPr>
          <a:xfrm>
            <a:off x="1632661" y="5611920"/>
            <a:ext cx="6902531"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a:solidFill>
                  <a:schemeClr val="tx1"/>
                </a:solidFill>
              </a:rPr>
              <a:t>Das ist die darauf folgende Folie.</a:t>
            </a:r>
            <a:endParaRPr dirty="0">
              <a:solidFill>
                <a:schemeClr val="tx1"/>
              </a:solidFill>
            </a:endParaRPr>
          </a:p>
        </p:txBody>
      </p:sp>
      <p:sp>
        <p:nvSpPr>
          <p:cNvPr id="5" name="Hier steht ein farbig ausgezeichneter Text.">
            <a:extLst>
              <a:ext uri="{FF2B5EF4-FFF2-40B4-BE49-F238E27FC236}">
                <a16:creationId xmlns:a16="http://schemas.microsoft.com/office/drawing/2014/main" id="{D64DDC47-A305-4D43-84C5-82F6F658E913}"/>
              </a:ext>
            </a:extLst>
          </p:cNvPr>
          <p:cNvSpPr txBox="1"/>
          <p:nvPr/>
        </p:nvSpPr>
        <p:spPr>
          <a:xfrm>
            <a:off x="1624616" y="3835159"/>
            <a:ext cx="6902531"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a:solidFill>
                  <a:srgbClr val="988F8F"/>
                </a:solidFill>
              </a:rPr>
              <a:t>Hier steht ein Titel.</a:t>
            </a:r>
            <a:endParaRPr dirty="0">
              <a:solidFill>
                <a:srgbClr val="988F8F"/>
              </a:solidFill>
            </a:endParaRPr>
          </a:p>
        </p:txBody>
      </p:sp>
    </p:spTree>
    <p:extLst>
      <p:ext uri="{BB962C8B-B14F-4D97-AF65-F5344CB8AC3E}">
        <p14:creationId xmlns:p14="http://schemas.microsoft.com/office/powerpoint/2010/main" val="716972069"/>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er steht ein farbig ausgezeichneter Text.">
            <a:extLst>
              <a:ext uri="{FF2B5EF4-FFF2-40B4-BE49-F238E27FC236}">
                <a16:creationId xmlns:a16="http://schemas.microsoft.com/office/drawing/2014/main" id="{77AD4F63-3878-CF49-8994-2C28AE4F4FF7}"/>
              </a:ext>
            </a:extLst>
          </p:cNvPr>
          <p:cNvSpPr txBox="1"/>
          <p:nvPr/>
        </p:nvSpPr>
        <p:spPr>
          <a:xfrm>
            <a:off x="1651712" y="4050130"/>
            <a:ext cx="9645153" cy="13490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b="0" i="1" dirty="0">
                <a:solidFill>
                  <a:srgbClr val="988F8F"/>
                </a:solidFill>
                <a:latin typeface="Noto Serif Medium" panose="02020600060500020200" pitchFamily="18" charset="0"/>
                <a:ea typeface="Noto Serif Medium" panose="02020600060500020200" pitchFamily="18" charset="0"/>
                <a:cs typeface="Noto Serif Medium" panose="02020600060500020200" pitchFamily="18" charset="0"/>
              </a:rPr>
              <a:t>»</a:t>
            </a:r>
            <a:r>
              <a:rPr b="0" i="1" dirty="0" err="1">
                <a:solidFill>
                  <a:srgbClr val="988F8F"/>
                </a:solidFill>
                <a:latin typeface="Noto Serif Medium" panose="02020600060500020200" pitchFamily="18" charset="0"/>
                <a:ea typeface="Noto Serif Medium" panose="02020600060500020200" pitchFamily="18" charset="0"/>
                <a:cs typeface="Noto Serif Medium" panose="02020600060500020200" pitchFamily="18" charset="0"/>
              </a:rPr>
              <a:t>Hier</a:t>
            </a:r>
            <a:r>
              <a:rPr b="0" i="1" dirty="0">
                <a:solidFill>
                  <a:srgbClr val="988F8F"/>
                </a:solidFill>
                <a:latin typeface="Noto Serif Medium" panose="02020600060500020200" pitchFamily="18" charset="0"/>
                <a:ea typeface="Noto Serif Medium" panose="02020600060500020200" pitchFamily="18" charset="0"/>
                <a:cs typeface="Noto Serif Medium" panose="02020600060500020200" pitchFamily="18" charset="0"/>
              </a:rPr>
              <a:t> </a:t>
            </a:r>
            <a:r>
              <a:rPr b="0" i="1" dirty="0" err="1">
                <a:solidFill>
                  <a:srgbClr val="988F8F"/>
                </a:solidFill>
                <a:latin typeface="Noto Serif Medium" panose="02020600060500020200" pitchFamily="18" charset="0"/>
                <a:ea typeface="Noto Serif Medium" panose="02020600060500020200" pitchFamily="18" charset="0"/>
                <a:cs typeface="Noto Serif Medium" panose="02020600060500020200" pitchFamily="18" charset="0"/>
              </a:rPr>
              <a:t>steht</a:t>
            </a:r>
            <a:r>
              <a:rPr b="0" i="1" dirty="0">
                <a:solidFill>
                  <a:srgbClr val="988F8F"/>
                </a:solidFill>
                <a:latin typeface="Noto Serif Medium" panose="02020600060500020200" pitchFamily="18" charset="0"/>
                <a:ea typeface="Noto Serif Medium" panose="02020600060500020200" pitchFamily="18" charset="0"/>
                <a:cs typeface="Noto Serif Medium" panose="02020600060500020200" pitchFamily="18" charset="0"/>
              </a:rPr>
              <a:t> </a:t>
            </a:r>
            <a:r>
              <a:rPr b="0" i="1" dirty="0" err="1">
                <a:solidFill>
                  <a:srgbClr val="988F8F"/>
                </a:solidFill>
                <a:latin typeface="Noto Serif Medium" panose="02020600060500020200" pitchFamily="18" charset="0"/>
                <a:ea typeface="Noto Serif Medium" panose="02020600060500020200" pitchFamily="18" charset="0"/>
                <a:cs typeface="Noto Serif Medium" panose="02020600060500020200" pitchFamily="18" charset="0"/>
              </a:rPr>
              <a:t>ein</a:t>
            </a:r>
            <a:r>
              <a:rPr b="0" i="1" dirty="0">
                <a:solidFill>
                  <a:srgbClr val="988F8F"/>
                </a:solidFill>
                <a:latin typeface="Noto Serif Medium" panose="02020600060500020200" pitchFamily="18" charset="0"/>
                <a:ea typeface="Noto Serif Medium" panose="02020600060500020200" pitchFamily="18" charset="0"/>
                <a:cs typeface="Noto Serif Medium" panose="02020600060500020200" pitchFamily="18" charset="0"/>
              </a:rPr>
              <a:t> </a:t>
            </a:r>
            <a:r>
              <a:rPr b="0" i="1" dirty="0" err="1">
                <a:solidFill>
                  <a:srgbClr val="988F8F"/>
                </a:solidFill>
                <a:latin typeface="Noto Serif Medium" panose="02020600060500020200" pitchFamily="18" charset="0"/>
                <a:ea typeface="Noto Serif Medium" panose="02020600060500020200" pitchFamily="18" charset="0"/>
                <a:cs typeface="Noto Serif Medium" panose="02020600060500020200" pitchFamily="18" charset="0"/>
              </a:rPr>
              <a:t>farbig</a:t>
            </a:r>
            <a:r>
              <a:rPr b="0" i="1" dirty="0">
                <a:solidFill>
                  <a:srgbClr val="988F8F"/>
                </a:solidFill>
                <a:latin typeface="Noto Serif Medium" panose="02020600060500020200" pitchFamily="18" charset="0"/>
                <a:ea typeface="Noto Serif Medium" panose="02020600060500020200" pitchFamily="18" charset="0"/>
                <a:cs typeface="Noto Serif Medium" panose="02020600060500020200" pitchFamily="18" charset="0"/>
              </a:rPr>
              <a:t> </a:t>
            </a:r>
            <a:r>
              <a:rPr b="0" i="1" dirty="0" err="1">
                <a:solidFill>
                  <a:srgbClr val="988F8F"/>
                </a:solidFill>
                <a:latin typeface="Noto Serif Medium" panose="02020600060500020200" pitchFamily="18" charset="0"/>
                <a:ea typeface="Noto Serif Medium" panose="02020600060500020200" pitchFamily="18" charset="0"/>
                <a:cs typeface="Noto Serif Medium" panose="02020600060500020200" pitchFamily="18" charset="0"/>
              </a:rPr>
              <a:t>ausgezeichneter</a:t>
            </a:r>
            <a:r>
              <a:rPr b="0" i="1" dirty="0">
                <a:solidFill>
                  <a:srgbClr val="988F8F"/>
                </a:solidFill>
                <a:latin typeface="Noto Serif Medium" panose="02020600060500020200" pitchFamily="18" charset="0"/>
                <a:ea typeface="Noto Serif Medium" panose="02020600060500020200" pitchFamily="18" charset="0"/>
                <a:cs typeface="Noto Serif Medium" panose="02020600060500020200" pitchFamily="18" charset="0"/>
              </a:rPr>
              <a:t> Text.</a:t>
            </a:r>
            <a:r>
              <a:rPr lang="de-DE" b="0" i="1" dirty="0">
                <a:solidFill>
                  <a:srgbClr val="988F8F"/>
                </a:solidFill>
                <a:latin typeface="Noto Serif Medium" panose="02020600060500020200" pitchFamily="18" charset="0"/>
                <a:ea typeface="Noto Serif Medium" panose="02020600060500020200" pitchFamily="18" charset="0"/>
                <a:cs typeface="Noto Serif Medium" panose="02020600060500020200" pitchFamily="18" charset="0"/>
              </a:rPr>
              <a:t> Es </a:t>
            </a:r>
          </a:p>
          <a:p>
            <a:r>
              <a:rPr lang="de-DE" b="0" i="1" dirty="0">
                <a:solidFill>
                  <a:srgbClr val="988F8F"/>
                </a:solidFill>
                <a:latin typeface="Noto Serif Medium" panose="02020600060500020200" pitchFamily="18" charset="0"/>
                <a:ea typeface="Noto Serif Medium" panose="02020600060500020200" pitchFamily="18" charset="0"/>
                <a:cs typeface="Noto Serif Medium" panose="02020600060500020200" pitchFamily="18" charset="0"/>
              </a:rPr>
              <a:t>könnte zum Beispiel ein Zitat sein, mit dem Sie eine Botschaft kommunizieren möchten.«</a:t>
            </a:r>
            <a:endParaRPr b="0" i="1" dirty="0">
              <a:solidFill>
                <a:srgbClr val="988F8F"/>
              </a:solidFill>
              <a:latin typeface="Noto Serif Medium" panose="02020600060500020200" pitchFamily="18" charset="0"/>
              <a:ea typeface="Noto Serif Medium" panose="02020600060500020200" pitchFamily="18" charset="0"/>
              <a:cs typeface="Noto Serif Medium" panose="02020600060500020200" pitchFamily="18" charset="0"/>
            </a:endParaRPr>
          </a:p>
        </p:txBody>
      </p:sp>
      <p:sp>
        <p:nvSpPr>
          <p:cNvPr id="3" name="Hier steht eine Marginalie oder Quellenangabe">
            <a:extLst>
              <a:ext uri="{FF2B5EF4-FFF2-40B4-BE49-F238E27FC236}">
                <a16:creationId xmlns:a16="http://schemas.microsoft.com/office/drawing/2014/main" id="{0A89ED88-8161-EA40-8EB3-4F5189E1AF2B}"/>
              </a:ext>
            </a:extLst>
          </p:cNvPr>
          <p:cNvSpPr txBox="1"/>
          <p:nvPr/>
        </p:nvSpPr>
        <p:spPr>
          <a:xfrm>
            <a:off x="6236027" y="5494065"/>
            <a:ext cx="3847207" cy="2872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1200" b="0">
                <a:latin typeface="Noto Sans Regular"/>
                <a:ea typeface="Noto Sans Regular"/>
                <a:cs typeface="Noto Sans Regular"/>
                <a:sym typeface="Noto Sans Regular"/>
              </a:defRPr>
            </a:lvl1pPr>
          </a:lstStyle>
          <a:p>
            <a:r>
              <a:rPr dirty="0" err="1"/>
              <a:t>Hier</a:t>
            </a:r>
            <a:r>
              <a:rPr dirty="0"/>
              <a:t> </a:t>
            </a:r>
            <a:r>
              <a:rPr dirty="0" err="1"/>
              <a:t>steht</a:t>
            </a:r>
            <a:r>
              <a:rPr dirty="0"/>
              <a:t> </a:t>
            </a:r>
            <a:r>
              <a:rPr dirty="0" err="1"/>
              <a:t>eine</a:t>
            </a:r>
            <a:r>
              <a:rPr dirty="0"/>
              <a:t> </a:t>
            </a:r>
            <a:r>
              <a:rPr dirty="0" err="1"/>
              <a:t>Marginalie</a:t>
            </a:r>
            <a:r>
              <a:rPr dirty="0"/>
              <a:t> </a:t>
            </a:r>
            <a:r>
              <a:rPr dirty="0" err="1"/>
              <a:t>oder</a:t>
            </a:r>
            <a:r>
              <a:rPr lang="de-DE" dirty="0"/>
              <a:t> eine</a:t>
            </a:r>
            <a:r>
              <a:rPr dirty="0"/>
              <a:t> </a:t>
            </a:r>
            <a:r>
              <a:rPr dirty="0" err="1"/>
              <a:t>Quellenangabe</a:t>
            </a:r>
            <a:endParaRPr dirty="0"/>
          </a:p>
        </p:txBody>
      </p:sp>
    </p:spTree>
    <p:extLst>
      <p:ext uri="{BB962C8B-B14F-4D97-AF65-F5344CB8AC3E}">
        <p14:creationId xmlns:p14="http://schemas.microsoft.com/office/powerpoint/2010/main" val="1961161681"/>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er steht ein Untertitel">
            <a:extLst>
              <a:ext uri="{FF2B5EF4-FFF2-40B4-BE49-F238E27FC236}">
                <a16:creationId xmlns:a16="http://schemas.microsoft.com/office/drawing/2014/main" id="{3BD3D1EE-EDE8-F24B-A67A-2F9986518CB3}"/>
              </a:ext>
            </a:extLst>
          </p:cNvPr>
          <p:cNvSpPr txBox="1"/>
          <p:nvPr/>
        </p:nvSpPr>
        <p:spPr>
          <a:xfrm>
            <a:off x="1660973" y="3992406"/>
            <a:ext cx="10464801" cy="19623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pPr>
              <a:lnSpc>
                <a:spcPct val="150000"/>
              </a:lnSpc>
            </a:pPr>
            <a:r>
              <a:rPr sz="2000" dirty="0">
                <a:solidFill>
                  <a:schemeClr val="tx1"/>
                </a:solidFill>
              </a:rPr>
              <a:t> </a:t>
            </a:r>
            <a:r>
              <a:rPr sz="2000" dirty="0" err="1">
                <a:solidFill>
                  <a:schemeClr val="tx1"/>
                </a:solidFill>
              </a:rPr>
              <a:t>Hier</a:t>
            </a:r>
            <a:r>
              <a:rPr sz="2000" dirty="0">
                <a:solidFill>
                  <a:schemeClr val="tx1"/>
                </a:solidFill>
              </a:rPr>
              <a:t> </a:t>
            </a:r>
            <a:r>
              <a:rPr sz="2000" dirty="0" err="1">
                <a:solidFill>
                  <a:schemeClr val="tx1"/>
                </a:solidFill>
              </a:rPr>
              <a:t>steht</a:t>
            </a:r>
            <a:r>
              <a:rPr sz="2000" dirty="0">
                <a:solidFill>
                  <a:schemeClr val="tx1"/>
                </a:solidFill>
              </a:rPr>
              <a:t> </a:t>
            </a:r>
            <a:r>
              <a:rPr sz="2000" dirty="0" err="1">
                <a:solidFill>
                  <a:schemeClr val="tx1"/>
                </a:solidFill>
              </a:rPr>
              <a:t>ein</a:t>
            </a:r>
            <a:r>
              <a:rPr sz="2000" dirty="0">
                <a:solidFill>
                  <a:schemeClr val="tx1"/>
                </a:solidFill>
              </a:rPr>
              <a:t> </a:t>
            </a:r>
            <a:r>
              <a:rPr sz="2000" dirty="0" err="1">
                <a:solidFill>
                  <a:schemeClr val="tx1"/>
                </a:solidFill>
              </a:rPr>
              <a:t>Untertitel</a:t>
            </a:r>
            <a:r>
              <a:rPr lang="de-DE" sz="2000" dirty="0">
                <a:solidFill>
                  <a:schemeClr val="tx1"/>
                </a:solidFill>
              </a:rPr>
              <a:t> als Aufzählung</a:t>
            </a:r>
          </a:p>
          <a:p>
            <a:pPr>
              <a:lnSpc>
                <a:spcPct val="150000"/>
              </a:lnSpc>
            </a:pPr>
            <a:r>
              <a:rPr lang="de-DE" sz="2000" dirty="0">
                <a:solidFill>
                  <a:schemeClr val="bg1"/>
                </a:solidFill>
              </a:rPr>
              <a:t> Wenn Sie eine Aufzählung machen, verteilen Sie Die </a:t>
            </a:r>
            <a:r>
              <a:rPr lang="de-DE" sz="2000" dirty="0" err="1">
                <a:solidFill>
                  <a:schemeClr val="bg1"/>
                </a:solidFill>
              </a:rPr>
              <a:t>Infromstionen</a:t>
            </a:r>
            <a:r>
              <a:rPr lang="de-DE" sz="2000" dirty="0">
                <a:solidFill>
                  <a:schemeClr val="bg1"/>
                </a:solidFill>
              </a:rPr>
              <a:t> auf verschiedene Folien</a:t>
            </a:r>
          </a:p>
          <a:p>
            <a:pPr>
              <a:lnSpc>
                <a:spcPct val="150000"/>
              </a:lnSpc>
            </a:pPr>
            <a:r>
              <a:rPr lang="de-DE" sz="2000" dirty="0">
                <a:solidFill>
                  <a:schemeClr val="bg1"/>
                </a:solidFill>
              </a:rPr>
              <a:t> Grauen Sie vorher gesagtes aus</a:t>
            </a:r>
          </a:p>
          <a:p>
            <a:pPr>
              <a:lnSpc>
                <a:spcPct val="150000"/>
              </a:lnSpc>
            </a:pPr>
            <a:r>
              <a:rPr lang="de-DE" sz="2000" dirty="0">
                <a:solidFill>
                  <a:schemeClr val="bg1"/>
                </a:solidFill>
              </a:rPr>
              <a:t> Zeigen Sie maximal 6 Elemente auf einer Folie</a:t>
            </a:r>
          </a:p>
        </p:txBody>
      </p:sp>
    </p:spTree>
    <p:extLst>
      <p:ext uri="{BB962C8B-B14F-4D97-AF65-F5344CB8AC3E}">
        <p14:creationId xmlns:p14="http://schemas.microsoft.com/office/powerpoint/2010/main" val="1794131866"/>
      </p:ext>
    </p:extLst>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er steht ein Untertitel">
            <a:extLst>
              <a:ext uri="{FF2B5EF4-FFF2-40B4-BE49-F238E27FC236}">
                <a16:creationId xmlns:a16="http://schemas.microsoft.com/office/drawing/2014/main" id="{89201CCA-3EB6-E341-A951-9E8CBDD1C11F}"/>
              </a:ext>
            </a:extLst>
          </p:cNvPr>
          <p:cNvSpPr txBox="1"/>
          <p:nvPr/>
        </p:nvSpPr>
        <p:spPr>
          <a:xfrm>
            <a:off x="1660973" y="3992406"/>
            <a:ext cx="10464801" cy="19623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pPr>
              <a:lnSpc>
                <a:spcPct val="150000"/>
              </a:lnSpc>
            </a:pPr>
            <a:r>
              <a:rPr sz="2000" dirty="0">
                <a:solidFill>
                  <a:srgbClr val="988F8F"/>
                </a:solidFill>
              </a:rPr>
              <a:t> </a:t>
            </a:r>
            <a:r>
              <a:rPr sz="2000" dirty="0" err="1">
                <a:solidFill>
                  <a:srgbClr val="988F8F"/>
                </a:solidFill>
              </a:rPr>
              <a:t>Hier</a:t>
            </a:r>
            <a:r>
              <a:rPr sz="2000" dirty="0">
                <a:solidFill>
                  <a:srgbClr val="988F8F"/>
                </a:solidFill>
              </a:rPr>
              <a:t> </a:t>
            </a:r>
            <a:r>
              <a:rPr sz="2000" dirty="0" err="1">
                <a:solidFill>
                  <a:srgbClr val="988F8F"/>
                </a:solidFill>
              </a:rPr>
              <a:t>steht</a:t>
            </a:r>
            <a:r>
              <a:rPr sz="2000" dirty="0">
                <a:solidFill>
                  <a:srgbClr val="988F8F"/>
                </a:solidFill>
              </a:rPr>
              <a:t> </a:t>
            </a:r>
            <a:r>
              <a:rPr sz="2000" dirty="0" err="1">
                <a:solidFill>
                  <a:srgbClr val="988F8F"/>
                </a:solidFill>
              </a:rPr>
              <a:t>ein</a:t>
            </a:r>
            <a:r>
              <a:rPr sz="2000" dirty="0">
                <a:solidFill>
                  <a:srgbClr val="988F8F"/>
                </a:solidFill>
              </a:rPr>
              <a:t> </a:t>
            </a:r>
            <a:r>
              <a:rPr sz="2000" dirty="0" err="1">
                <a:solidFill>
                  <a:srgbClr val="988F8F"/>
                </a:solidFill>
              </a:rPr>
              <a:t>Untertitel</a:t>
            </a:r>
            <a:r>
              <a:rPr lang="de-DE" sz="2000" dirty="0">
                <a:solidFill>
                  <a:srgbClr val="988F8F"/>
                </a:solidFill>
              </a:rPr>
              <a:t> als Aufzählung</a:t>
            </a:r>
          </a:p>
          <a:p>
            <a:pPr>
              <a:lnSpc>
                <a:spcPct val="150000"/>
              </a:lnSpc>
            </a:pPr>
            <a:r>
              <a:rPr lang="de-DE" sz="2000" dirty="0">
                <a:solidFill>
                  <a:schemeClr val="tx1"/>
                </a:solidFill>
              </a:rPr>
              <a:t> Wenn Sie eine Aufzählung machen, verteilen Sie die Informationen auf verschiedene Folien</a:t>
            </a:r>
          </a:p>
          <a:p>
            <a:pPr>
              <a:lnSpc>
                <a:spcPct val="150000"/>
              </a:lnSpc>
            </a:pPr>
            <a:r>
              <a:rPr lang="de-DE" sz="2000" dirty="0">
                <a:solidFill>
                  <a:schemeClr val="bg1"/>
                </a:solidFill>
              </a:rPr>
              <a:t> Grauen Sie vorher gesagtes aus</a:t>
            </a:r>
          </a:p>
          <a:p>
            <a:pPr>
              <a:lnSpc>
                <a:spcPct val="150000"/>
              </a:lnSpc>
            </a:pPr>
            <a:r>
              <a:rPr lang="de-DE" sz="2000" dirty="0">
                <a:solidFill>
                  <a:schemeClr val="bg1"/>
                </a:solidFill>
              </a:rPr>
              <a:t> Zeigen Sie maximal 6 Elemente auf einer Folie</a:t>
            </a:r>
          </a:p>
        </p:txBody>
      </p:sp>
    </p:spTree>
    <p:extLst>
      <p:ext uri="{BB962C8B-B14F-4D97-AF65-F5344CB8AC3E}">
        <p14:creationId xmlns:p14="http://schemas.microsoft.com/office/powerpoint/2010/main" val="837322486"/>
      </p:ext>
    </p:extLst>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er steht ein Untertitel">
            <a:extLst>
              <a:ext uri="{FF2B5EF4-FFF2-40B4-BE49-F238E27FC236}">
                <a16:creationId xmlns:a16="http://schemas.microsoft.com/office/drawing/2014/main" id="{15F884F8-4F71-924A-A3C2-42345D8BCF99}"/>
              </a:ext>
            </a:extLst>
          </p:cNvPr>
          <p:cNvSpPr txBox="1"/>
          <p:nvPr/>
        </p:nvSpPr>
        <p:spPr>
          <a:xfrm>
            <a:off x="1641923" y="3992406"/>
            <a:ext cx="10464801" cy="19623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pPr>
              <a:lnSpc>
                <a:spcPct val="150000"/>
              </a:lnSpc>
            </a:pPr>
            <a:r>
              <a:rPr sz="2000" dirty="0">
                <a:solidFill>
                  <a:srgbClr val="988F8F"/>
                </a:solidFill>
              </a:rPr>
              <a:t> </a:t>
            </a:r>
            <a:r>
              <a:rPr sz="2000" dirty="0" err="1">
                <a:solidFill>
                  <a:srgbClr val="988F8F"/>
                </a:solidFill>
              </a:rPr>
              <a:t>Hier</a:t>
            </a:r>
            <a:r>
              <a:rPr sz="2000" dirty="0">
                <a:solidFill>
                  <a:srgbClr val="988F8F"/>
                </a:solidFill>
              </a:rPr>
              <a:t> </a:t>
            </a:r>
            <a:r>
              <a:rPr sz="2000" dirty="0" err="1">
                <a:solidFill>
                  <a:srgbClr val="988F8F"/>
                </a:solidFill>
              </a:rPr>
              <a:t>steht</a:t>
            </a:r>
            <a:r>
              <a:rPr sz="2000" dirty="0">
                <a:solidFill>
                  <a:srgbClr val="988F8F"/>
                </a:solidFill>
              </a:rPr>
              <a:t> </a:t>
            </a:r>
            <a:r>
              <a:rPr sz="2000" dirty="0" err="1">
                <a:solidFill>
                  <a:srgbClr val="988F8F"/>
                </a:solidFill>
              </a:rPr>
              <a:t>ein</a:t>
            </a:r>
            <a:r>
              <a:rPr sz="2000" dirty="0">
                <a:solidFill>
                  <a:srgbClr val="988F8F"/>
                </a:solidFill>
              </a:rPr>
              <a:t> </a:t>
            </a:r>
            <a:r>
              <a:rPr sz="2000" dirty="0" err="1">
                <a:solidFill>
                  <a:srgbClr val="988F8F"/>
                </a:solidFill>
              </a:rPr>
              <a:t>Untertitel</a:t>
            </a:r>
            <a:r>
              <a:rPr lang="de-DE" sz="2000" dirty="0">
                <a:solidFill>
                  <a:srgbClr val="988F8F"/>
                </a:solidFill>
              </a:rPr>
              <a:t> als Aufzählung</a:t>
            </a:r>
          </a:p>
          <a:p>
            <a:pPr>
              <a:lnSpc>
                <a:spcPct val="150000"/>
              </a:lnSpc>
            </a:pPr>
            <a:r>
              <a:rPr lang="de-DE" sz="2000" dirty="0">
                <a:solidFill>
                  <a:srgbClr val="988F8F"/>
                </a:solidFill>
              </a:rPr>
              <a:t> Wenn Sie eine Aufzählung machen, verteilen Sie die Informationen auf verschiedene Folien</a:t>
            </a:r>
          </a:p>
          <a:p>
            <a:pPr>
              <a:lnSpc>
                <a:spcPct val="150000"/>
              </a:lnSpc>
            </a:pPr>
            <a:r>
              <a:rPr lang="de-DE" sz="2000" dirty="0">
                <a:solidFill>
                  <a:schemeClr val="tx1"/>
                </a:solidFill>
              </a:rPr>
              <a:t> Grauen Sie vorher gesagtes aus</a:t>
            </a:r>
          </a:p>
          <a:p>
            <a:pPr>
              <a:lnSpc>
                <a:spcPct val="150000"/>
              </a:lnSpc>
            </a:pPr>
            <a:r>
              <a:rPr lang="de-DE" sz="2000" dirty="0">
                <a:solidFill>
                  <a:schemeClr val="bg1"/>
                </a:solidFill>
              </a:rPr>
              <a:t> Zeigen Sie maximal 6 Elemente auf einer Folie</a:t>
            </a:r>
          </a:p>
        </p:txBody>
      </p:sp>
    </p:spTree>
    <p:extLst>
      <p:ext uri="{BB962C8B-B14F-4D97-AF65-F5344CB8AC3E}">
        <p14:creationId xmlns:p14="http://schemas.microsoft.com/office/powerpoint/2010/main" val="1681338922"/>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2199C960-85F8-E047-941D-75D5C1B5C8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49"/>
            <a:ext cx="17340259" cy="9753895"/>
          </a:xfrm>
          <a:prstGeom prst="rect">
            <a:avLst/>
          </a:prstGeom>
        </p:spPr>
      </p:pic>
    </p:spTree>
    <p:extLst>
      <p:ext uri="{BB962C8B-B14F-4D97-AF65-F5344CB8AC3E}">
        <p14:creationId xmlns:p14="http://schemas.microsoft.com/office/powerpoint/2010/main" val="4025498255"/>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er steht ein Untertitel">
            <a:extLst>
              <a:ext uri="{FF2B5EF4-FFF2-40B4-BE49-F238E27FC236}">
                <a16:creationId xmlns:a16="http://schemas.microsoft.com/office/drawing/2014/main" id="{2D0E33C5-ECA9-5842-A547-89E840DF70D5}"/>
              </a:ext>
            </a:extLst>
          </p:cNvPr>
          <p:cNvSpPr txBox="1"/>
          <p:nvPr/>
        </p:nvSpPr>
        <p:spPr>
          <a:xfrm>
            <a:off x="1660973" y="3992406"/>
            <a:ext cx="10464801" cy="19623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pPr>
              <a:lnSpc>
                <a:spcPct val="150000"/>
              </a:lnSpc>
            </a:pPr>
            <a:r>
              <a:rPr sz="2000" dirty="0">
                <a:solidFill>
                  <a:srgbClr val="988F8F"/>
                </a:solidFill>
              </a:rPr>
              <a:t> </a:t>
            </a:r>
            <a:r>
              <a:rPr sz="2000" dirty="0" err="1">
                <a:solidFill>
                  <a:srgbClr val="988F8F"/>
                </a:solidFill>
              </a:rPr>
              <a:t>Hier</a:t>
            </a:r>
            <a:r>
              <a:rPr sz="2000" dirty="0">
                <a:solidFill>
                  <a:srgbClr val="988F8F"/>
                </a:solidFill>
              </a:rPr>
              <a:t> </a:t>
            </a:r>
            <a:r>
              <a:rPr sz="2000" dirty="0" err="1">
                <a:solidFill>
                  <a:srgbClr val="988F8F"/>
                </a:solidFill>
              </a:rPr>
              <a:t>steht</a:t>
            </a:r>
            <a:r>
              <a:rPr sz="2000" dirty="0">
                <a:solidFill>
                  <a:srgbClr val="988F8F"/>
                </a:solidFill>
              </a:rPr>
              <a:t> </a:t>
            </a:r>
            <a:r>
              <a:rPr sz="2000" dirty="0" err="1">
                <a:solidFill>
                  <a:srgbClr val="988F8F"/>
                </a:solidFill>
              </a:rPr>
              <a:t>ein</a:t>
            </a:r>
            <a:r>
              <a:rPr sz="2000" dirty="0">
                <a:solidFill>
                  <a:srgbClr val="988F8F"/>
                </a:solidFill>
              </a:rPr>
              <a:t> </a:t>
            </a:r>
            <a:r>
              <a:rPr sz="2000" dirty="0" err="1">
                <a:solidFill>
                  <a:srgbClr val="988F8F"/>
                </a:solidFill>
              </a:rPr>
              <a:t>Untertitel</a:t>
            </a:r>
            <a:r>
              <a:rPr lang="de-DE" sz="2000" dirty="0">
                <a:solidFill>
                  <a:srgbClr val="988F8F"/>
                </a:solidFill>
              </a:rPr>
              <a:t> als Aufzählung</a:t>
            </a:r>
          </a:p>
          <a:p>
            <a:pPr>
              <a:lnSpc>
                <a:spcPct val="150000"/>
              </a:lnSpc>
            </a:pPr>
            <a:r>
              <a:rPr lang="de-DE" sz="2000" dirty="0">
                <a:solidFill>
                  <a:srgbClr val="988F8F"/>
                </a:solidFill>
              </a:rPr>
              <a:t> Wenn Sie eine Aufzählung machen, verteilen Sie die Informationen auf verschiedene Folien</a:t>
            </a:r>
          </a:p>
          <a:p>
            <a:pPr>
              <a:lnSpc>
                <a:spcPct val="150000"/>
              </a:lnSpc>
            </a:pPr>
            <a:r>
              <a:rPr lang="de-DE" sz="2000" dirty="0">
                <a:solidFill>
                  <a:srgbClr val="988F8F"/>
                </a:solidFill>
              </a:rPr>
              <a:t> Grauen Sie vorher gesagtes aus</a:t>
            </a:r>
          </a:p>
          <a:p>
            <a:pPr>
              <a:lnSpc>
                <a:spcPct val="150000"/>
              </a:lnSpc>
            </a:pPr>
            <a:r>
              <a:rPr lang="de-DE" sz="2000" dirty="0">
                <a:solidFill>
                  <a:schemeClr val="tx1"/>
                </a:solidFill>
              </a:rPr>
              <a:t> Zeigen Sie maximal 6 Elemente auf einer Folie</a:t>
            </a:r>
          </a:p>
        </p:txBody>
      </p:sp>
    </p:spTree>
    <p:extLst>
      <p:ext uri="{BB962C8B-B14F-4D97-AF65-F5344CB8AC3E}">
        <p14:creationId xmlns:p14="http://schemas.microsoft.com/office/powerpoint/2010/main" val="2529302538"/>
      </p:ext>
    </p:extLst>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er steht ein Untertitel">
            <a:extLst>
              <a:ext uri="{FF2B5EF4-FFF2-40B4-BE49-F238E27FC236}">
                <a16:creationId xmlns:a16="http://schemas.microsoft.com/office/drawing/2014/main" id="{B1CAC680-A089-A940-9F28-74451291BD9D}"/>
              </a:ext>
            </a:extLst>
          </p:cNvPr>
          <p:cNvSpPr txBox="1"/>
          <p:nvPr/>
        </p:nvSpPr>
        <p:spPr>
          <a:xfrm>
            <a:off x="1641923" y="3992406"/>
            <a:ext cx="10464801" cy="19623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pPr>
              <a:lnSpc>
                <a:spcPct val="150000"/>
              </a:lnSpc>
            </a:pPr>
            <a:r>
              <a:rPr sz="2000" dirty="0">
                <a:solidFill>
                  <a:srgbClr val="988F8F"/>
                </a:solidFill>
              </a:rPr>
              <a:t> </a:t>
            </a:r>
            <a:r>
              <a:rPr sz="2000" dirty="0" err="1">
                <a:solidFill>
                  <a:srgbClr val="988F8F"/>
                </a:solidFill>
              </a:rPr>
              <a:t>Hier</a:t>
            </a:r>
            <a:r>
              <a:rPr sz="2000" dirty="0">
                <a:solidFill>
                  <a:srgbClr val="988F8F"/>
                </a:solidFill>
              </a:rPr>
              <a:t> </a:t>
            </a:r>
            <a:r>
              <a:rPr sz="2000" dirty="0" err="1">
                <a:solidFill>
                  <a:srgbClr val="988F8F"/>
                </a:solidFill>
              </a:rPr>
              <a:t>steht</a:t>
            </a:r>
            <a:r>
              <a:rPr sz="2000" dirty="0">
                <a:solidFill>
                  <a:srgbClr val="988F8F"/>
                </a:solidFill>
              </a:rPr>
              <a:t> </a:t>
            </a:r>
            <a:r>
              <a:rPr sz="2000" dirty="0" err="1">
                <a:solidFill>
                  <a:srgbClr val="988F8F"/>
                </a:solidFill>
              </a:rPr>
              <a:t>ein</a:t>
            </a:r>
            <a:r>
              <a:rPr sz="2000" dirty="0">
                <a:solidFill>
                  <a:srgbClr val="988F8F"/>
                </a:solidFill>
              </a:rPr>
              <a:t> </a:t>
            </a:r>
            <a:r>
              <a:rPr sz="2000" dirty="0" err="1">
                <a:solidFill>
                  <a:srgbClr val="988F8F"/>
                </a:solidFill>
              </a:rPr>
              <a:t>Untertitel</a:t>
            </a:r>
            <a:r>
              <a:rPr lang="de-DE" sz="2000" dirty="0">
                <a:solidFill>
                  <a:srgbClr val="988F8F"/>
                </a:solidFill>
              </a:rPr>
              <a:t> als Aufzählung</a:t>
            </a:r>
          </a:p>
          <a:p>
            <a:pPr>
              <a:lnSpc>
                <a:spcPct val="150000"/>
              </a:lnSpc>
            </a:pPr>
            <a:r>
              <a:rPr lang="de-DE" sz="2000" dirty="0">
                <a:solidFill>
                  <a:srgbClr val="988F8F"/>
                </a:solidFill>
              </a:rPr>
              <a:t> Wenn Sie eine Aufzählung machen, verteilen Sie die Informationen auf verschiedene Folien</a:t>
            </a:r>
          </a:p>
          <a:p>
            <a:pPr>
              <a:lnSpc>
                <a:spcPct val="150000"/>
              </a:lnSpc>
            </a:pPr>
            <a:r>
              <a:rPr lang="de-DE" sz="2000" dirty="0">
                <a:solidFill>
                  <a:srgbClr val="988F8F"/>
                </a:solidFill>
              </a:rPr>
              <a:t> Grauen Sie vorher gesagtes aus</a:t>
            </a:r>
          </a:p>
          <a:p>
            <a:pPr>
              <a:lnSpc>
                <a:spcPct val="150000"/>
              </a:lnSpc>
            </a:pPr>
            <a:r>
              <a:rPr lang="de-DE" sz="2000" dirty="0">
                <a:solidFill>
                  <a:schemeClr val="tx1"/>
                </a:solidFill>
              </a:rPr>
              <a:t> Zeigen Sie maximal 6 Elemente auf einer Folie</a:t>
            </a:r>
          </a:p>
        </p:txBody>
      </p:sp>
      <p:sp>
        <p:nvSpPr>
          <p:cNvPr id="3" name="Rechteck 2">
            <a:extLst>
              <a:ext uri="{FF2B5EF4-FFF2-40B4-BE49-F238E27FC236}">
                <a16:creationId xmlns:a16="http://schemas.microsoft.com/office/drawing/2014/main" id="{3ECF765F-07B9-3045-A06D-669C3AF84313}"/>
              </a:ext>
            </a:extLst>
          </p:cNvPr>
          <p:cNvSpPr/>
          <p:nvPr/>
        </p:nvSpPr>
        <p:spPr>
          <a:xfrm>
            <a:off x="1641921" y="7086745"/>
            <a:ext cx="6502400" cy="1015663"/>
          </a:xfrm>
          <a:prstGeom prst="rect">
            <a:avLst/>
          </a:prstGeom>
        </p:spPr>
        <p:txBody>
          <a:bodyPr>
            <a:spAutoFit/>
          </a:bodyPr>
          <a:lstStyle/>
          <a:p>
            <a:pPr algn="l"/>
            <a:r>
              <a:rPr lang="de-DE" sz="2000" b="0" i="1" dirty="0">
                <a:solidFill>
                  <a:srgbClr val="988F8F"/>
                </a:solidFill>
                <a:latin typeface="Noto Serif" panose="02020600060500020200" pitchFamily="18" charset="0"/>
                <a:ea typeface="Noto Serif" panose="02020600060500020200" pitchFamily="18" charset="0"/>
                <a:cs typeface="Noto Serif" panose="02020600060500020200" pitchFamily="18" charset="0"/>
              </a:rPr>
              <a:t>Das Ausgrauen von vorher gezeigten Informationen macht es Ihren Zuhörern leichter, zu wissen, was gerade jetzt wichtig ist.</a:t>
            </a:r>
          </a:p>
        </p:txBody>
      </p:sp>
    </p:spTree>
    <p:extLst>
      <p:ext uri="{BB962C8B-B14F-4D97-AF65-F5344CB8AC3E}">
        <p14:creationId xmlns:p14="http://schemas.microsoft.com/office/powerpoint/2010/main" val="3885205720"/>
      </p:ext>
    </p:extLst>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31DBD859-24E9-5D46-A0D9-DA8DB94ABEBD}"/>
              </a:ext>
            </a:extLst>
          </p:cNvPr>
          <p:cNvSpPr>
            <a:spLocks noGrp="1"/>
          </p:cNvSpPr>
          <p:nvPr>
            <p:ph type="body" idx="1"/>
          </p:nvPr>
        </p:nvSpPr>
        <p:spPr/>
        <p:txBody>
          <a:bodyPr/>
          <a:lstStyle/>
          <a:p>
            <a:pPr marL="0" indent="0">
              <a:buNone/>
            </a:pPr>
            <a:r>
              <a:rPr lang="de-DE" sz="3200" dirty="0">
                <a:latin typeface="+mj-lt"/>
                <a:ea typeface="+mj-ea"/>
              </a:rPr>
              <a:t>Oder Sie wählen ein Layout aus, über:</a:t>
            </a:r>
          </a:p>
          <a:p>
            <a:pPr marL="0" indent="0">
              <a:buNone/>
            </a:pPr>
            <a:r>
              <a:rPr lang="de-DE" dirty="0">
                <a:solidFill>
                  <a:srgbClr val="988F8F"/>
                </a:solidFill>
              </a:rPr>
              <a:t>Start / Layout / Entsprechendes Layout auswählen und Text ergänzen.</a:t>
            </a:r>
          </a:p>
        </p:txBody>
      </p:sp>
    </p:spTree>
    <p:extLst>
      <p:ext uri="{BB962C8B-B14F-4D97-AF65-F5344CB8AC3E}">
        <p14:creationId xmlns:p14="http://schemas.microsoft.com/office/powerpoint/2010/main" val="1455506601"/>
      </p:ext>
    </p:extLst>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0" name="Bild" descr="Bild"/>
          <p:cNvPicPr>
            <a:picLocks noChangeAspect="1"/>
          </p:cNvPicPr>
          <p:nvPr/>
        </p:nvPicPr>
        <p:blipFill rotWithShape="1">
          <a:blip r:embed="rId3">
            <a:extLst/>
          </a:blip>
          <a:srcRect l="16671"/>
          <a:stretch/>
        </p:blipFill>
        <p:spPr>
          <a:xfrm>
            <a:off x="2892560" y="709569"/>
            <a:ext cx="8455740" cy="8334462"/>
          </a:xfrm>
          <a:prstGeom prst="rect">
            <a:avLst/>
          </a:prstGeom>
          <a:ln w="12700">
            <a:miter lim="400000"/>
          </a:ln>
        </p:spPr>
      </p:pic>
      <p:sp>
        <p:nvSpPr>
          <p:cNvPr id="5" name="Hier steht eine Marginalie oder Quellenangabe">
            <a:extLst>
              <a:ext uri="{FF2B5EF4-FFF2-40B4-BE49-F238E27FC236}">
                <a16:creationId xmlns:a16="http://schemas.microsoft.com/office/drawing/2014/main" id="{DAF5DFF0-3A24-B141-A390-798E7EFAFE72}"/>
              </a:ext>
            </a:extLst>
          </p:cNvPr>
          <p:cNvSpPr txBox="1"/>
          <p:nvPr/>
        </p:nvSpPr>
        <p:spPr>
          <a:xfrm>
            <a:off x="3370162" y="1543085"/>
            <a:ext cx="756617" cy="287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1200" b="0">
                <a:latin typeface="Noto Sans Regular"/>
                <a:ea typeface="Noto Sans Regular"/>
                <a:cs typeface="Noto Sans Regular"/>
                <a:sym typeface="Noto Sans Regular"/>
              </a:defRPr>
            </a:lvl1pPr>
          </a:lstStyle>
          <a:p>
            <a:r>
              <a:rPr lang="de-DE" dirty="0"/>
              <a:t>Uni-Grau</a:t>
            </a:r>
            <a:endParaRPr dirty="0"/>
          </a:p>
        </p:txBody>
      </p:sp>
      <p:sp>
        <p:nvSpPr>
          <p:cNvPr id="6" name="Hier steht eine Marginalie oder Quellenangabe">
            <a:extLst>
              <a:ext uri="{FF2B5EF4-FFF2-40B4-BE49-F238E27FC236}">
                <a16:creationId xmlns:a16="http://schemas.microsoft.com/office/drawing/2014/main" id="{AA17DABD-D5E4-F144-B82A-149420E5DA06}"/>
              </a:ext>
            </a:extLst>
          </p:cNvPr>
          <p:cNvSpPr txBox="1"/>
          <p:nvPr/>
        </p:nvSpPr>
        <p:spPr>
          <a:xfrm>
            <a:off x="3370162" y="2925571"/>
            <a:ext cx="2430152" cy="287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1200" b="0">
                <a:latin typeface="Noto Sans Regular"/>
                <a:ea typeface="Noto Sans Regular"/>
                <a:cs typeface="Noto Sans Regular"/>
                <a:sym typeface="Noto Sans Regular"/>
              </a:defRPr>
            </a:lvl1pPr>
          </a:lstStyle>
          <a:p>
            <a:r>
              <a:rPr lang="de-DE" dirty="0"/>
              <a:t>Staatswissenschaftliche Fakultät</a:t>
            </a:r>
            <a:endParaRPr dirty="0"/>
          </a:p>
        </p:txBody>
      </p:sp>
      <p:sp>
        <p:nvSpPr>
          <p:cNvPr id="7" name="Hier steht eine Marginalie oder Quellenangabe">
            <a:extLst>
              <a:ext uri="{FF2B5EF4-FFF2-40B4-BE49-F238E27FC236}">
                <a16:creationId xmlns:a16="http://schemas.microsoft.com/office/drawing/2014/main" id="{B39C3D93-AB59-7A4C-9014-FE1272A7589F}"/>
              </a:ext>
            </a:extLst>
          </p:cNvPr>
          <p:cNvSpPr txBox="1"/>
          <p:nvPr/>
        </p:nvSpPr>
        <p:spPr>
          <a:xfrm>
            <a:off x="3370162" y="4362485"/>
            <a:ext cx="2786019" cy="287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1200" b="0">
                <a:latin typeface="Noto Sans Regular"/>
                <a:ea typeface="Noto Sans Regular"/>
                <a:cs typeface="Noto Sans Regular"/>
                <a:sym typeface="Noto Sans Regular"/>
              </a:defRPr>
            </a:lvl1pPr>
          </a:lstStyle>
          <a:p>
            <a:r>
              <a:rPr lang="de-DE" dirty="0"/>
              <a:t>Erziehungswissenschaftliche Fakultät</a:t>
            </a:r>
            <a:endParaRPr dirty="0"/>
          </a:p>
        </p:txBody>
      </p:sp>
      <p:sp>
        <p:nvSpPr>
          <p:cNvPr id="8" name="Hier steht eine Marginalie oder Quellenangabe">
            <a:extLst>
              <a:ext uri="{FF2B5EF4-FFF2-40B4-BE49-F238E27FC236}">
                <a16:creationId xmlns:a16="http://schemas.microsoft.com/office/drawing/2014/main" id="{1BD14ECD-F630-994F-86BB-E5AA87A9FC2E}"/>
              </a:ext>
            </a:extLst>
          </p:cNvPr>
          <p:cNvSpPr txBox="1"/>
          <p:nvPr/>
        </p:nvSpPr>
        <p:spPr>
          <a:xfrm>
            <a:off x="3370162" y="5821171"/>
            <a:ext cx="2476640" cy="287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1200" b="0">
                <a:latin typeface="Noto Sans Regular"/>
                <a:ea typeface="Noto Sans Regular"/>
                <a:cs typeface="Noto Sans Regular"/>
                <a:sym typeface="Noto Sans Regular"/>
              </a:defRPr>
            </a:lvl1pPr>
          </a:lstStyle>
          <a:p>
            <a:r>
              <a:rPr lang="de-DE" dirty="0"/>
              <a:t>Katholisch-Theologische Fakultät</a:t>
            </a:r>
            <a:endParaRPr dirty="0"/>
          </a:p>
        </p:txBody>
      </p:sp>
      <p:sp>
        <p:nvSpPr>
          <p:cNvPr id="9" name="Hier steht eine Marginalie oder Quellenangabe">
            <a:extLst>
              <a:ext uri="{FF2B5EF4-FFF2-40B4-BE49-F238E27FC236}">
                <a16:creationId xmlns:a16="http://schemas.microsoft.com/office/drawing/2014/main" id="{E337A99A-2611-4F46-B03B-DEC99AE58A3B}"/>
              </a:ext>
            </a:extLst>
          </p:cNvPr>
          <p:cNvSpPr txBox="1"/>
          <p:nvPr/>
        </p:nvSpPr>
        <p:spPr>
          <a:xfrm>
            <a:off x="3370162" y="7258084"/>
            <a:ext cx="1809791" cy="287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1200" b="0">
                <a:latin typeface="Noto Sans Regular"/>
                <a:ea typeface="Noto Sans Regular"/>
                <a:cs typeface="Noto Sans Regular"/>
                <a:sym typeface="Noto Sans Regular"/>
              </a:defRPr>
            </a:lvl1pPr>
          </a:lstStyle>
          <a:p>
            <a:r>
              <a:rPr lang="de-DE" dirty="0"/>
              <a:t>Philosophische Fakultät</a:t>
            </a:r>
            <a:endParaRPr dirty="0"/>
          </a:p>
        </p:txBody>
      </p:sp>
      <p:sp>
        <p:nvSpPr>
          <p:cNvPr id="10" name="Hier steht eine Marginalie oder Quellenangabe">
            <a:extLst>
              <a:ext uri="{FF2B5EF4-FFF2-40B4-BE49-F238E27FC236}">
                <a16:creationId xmlns:a16="http://schemas.microsoft.com/office/drawing/2014/main" id="{D7AD46DE-682B-8B4B-A948-49E2685B8B5F}"/>
              </a:ext>
            </a:extLst>
          </p:cNvPr>
          <p:cNvSpPr txBox="1"/>
          <p:nvPr/>
        </p:nvSpPr>
        <p:spPr>
          <a:xfrm>
            <a:off x="3370162" y="8684111"/>
            <a:ext cx="1433085" cy="287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1200" b="0">
                <a:latin typeface="Noto Sans Regular"/>
                <a:ea typeface="Noto Sans Regular"/>
                <a:cs typeface="Noto Sans Regular"/>
                <a:sym typeface="Noto Sans Regular"/>
              </a:defRPr>
            </a:lvl1pPr>
          </a:lstStyle>
          <a:p>
            <a:r>
              <a:rPr lang="de-DE" dirty="0"/>
              <a:t>Max-Weber-Kolleg</a:t>
            </a:r>
            <a:endParaRPr dirty="0"/>
          </a:p>
        </p:txBody>
      </p:sp>
      <p:sp>
        <p:nvSpPr>
          <p:cNvPr id="11" name="Hier steht eine Marginalie oder Quellenangabe">
            <a:extLst>
              <a:ext uri="{FF2B5EF4-FFF2-40B4-BE49-F238E27FC236}">
                <a16:creationId xmlns:a16="http://schemas.microsoft.com/office/drawing/2014/main" id="{45BBFEB7-93BA-F74E-9258-4765C5792AAF}"/>
              </a:ext>
            </a:extLst>
          </p:cNvPr>
          <p:cNvSpPr txBox="1"/>
          <p:nvPr/>
        </p:nvSpPr>
        <p:spPr>
          <a:xfrm>
            <a:off x="8007477" y="1543085"/>
            <a:ext cx="357470" cy="287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1200" b="0">
                <a:latin typeface="Noto Sans Regular"/>
                <a:ea typeface="Noto Sans Regular"/>
                <a:cs typeface="Noto Sans Regular"/>
                <a:sym typeface="Noto Sans Regular"/>
              </a:defRPr>
            </a:lvl1pPr>
          </a:lstStyle>
          <a:p>
            <a:r>
              <a:rPr lang="de-DE" dirty="0"/>
              <a:t>ESE</a:t>
            </a:r>
            <a:endParaRPr dirty="0"/>
          </a:p>
        </p:txBody>
      </p:sp>
      <p:sp>
        <p:nvSpPr>
          <p:cNvPr id="12" name="Hier steht eine Marginalie oder Quellenangabe">
            <a:extLst>
              <a:ext uri="{FF2B5EF4-FFF2-40B4-BE49-F238E27FC236}">
                <a16:creationId xmlns:a16="http://schemas.microsoft.com/office/drawing/2014/main" id="{10E3665E-504C-E54E-B893-865AC8B0AD98}"/>
              </a:ext>
            </a:extLst>
          </p:cNvPr>
          <p:cNvSpPr txBox="1"/>
          <p:nvPr/>
        </p:nvSpPr>
        <p:spPr>
          <a:xfrm>
            <a:off x="8007476" y="2925571"/>
            <a:ext cx="1498808" cy="287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1200" b="0">
                <a:latin typeface="Noto Sans Regular"/>
                <a:ea typeface="Noto Sans Regular"/>
                <a:cs typeface="Noto Sans Regular"/>
                <a:sym typeface="Noto Sans Regular"/>
              </a:defRPr>
            </a:lvl1pPr>
          </a:lstStyle>
          <a:p>
            <a:r>
              <a:rPr lang="de-DE" dirty="0"/>
              <a:t>Willy Brandt School</a:t>
            </a:r>
            <a:endParaRPr dirty="0"/>
          </a:p>
        </p:txBody>
      </p:sp>
      <p:sp>
        <p:nvSpPr>
          <p:cNvPr id="13" name="Hier steht eine Marginalie oder Quellenangabe">
            <a:extLst>
              <a:ext uri="{FF2B5EF4-FFF2-40B4-BE49-F238E27FC236}">
                <a16:creationId xmlns:a16="http://schemas.microsoft.com/office/drawing/2014/main" id="{7A813973-4BFE-884B-BD3E-48C785879367}"/>
              </a:ext>
            </a:extLst>
          </p:cNvPr>
          <p:cNvSpPr txBox="1"/>
          <p:nvPr/>
        </p:nvSpPr>
        <p:spPr>
          <a:xfrm>
            <a:off x="8007478" y="4362485"/>
            <a:ext cx="2034211" cy="287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1200" b="0">
                <a:latin typeface="Noto Sans Regular"/>
                <a:ea typeface="Noto Sans Regular"/>
                <a:cs typeface="Noto Sans Regular"/>
                <a:sym typeface="Noto Sans Regular"/>
              </a:defRPr>
            </a:lvl1pPr>
          </a:lstStyle>
          <a:p>
            <a:r>
              <a:rPr lang="de-DE" dirty="0"/>
              <a:t>Forschungszentrum Gotha</a:t>
            </a:r>
            <a:endParaRPr dirty="0"/>
          </a:p>
        </p:txBody>
      </p:sp>
      <p:sp>
        <p:nvSpPr>
          <p:cNvPr id="14" name="Hier steht eine Marginalie oder Quellenangabe">
            <a:extLst>
              <a:ext uri="{FF2B5EF4-FFF2-40B4-BE49-F238E27FC236}">
                <a16:creationId xmlns:a16="http://schemas.microsoft.com/office/drawing/2014/main" id="{FF1203FD-5546-4F4D-B281-DC9120209A25}"/>
              </a:ext>
            </a:extLst>
          </p:cNvPr>
          <p:cNvSpPr txBox="1"/>
          <p:nvPr/>
        </p:nvSpPr>
        <p:spPr>
          <a:xfrm>
            <a:off x="8007477" y="5821171"/>
            <a:ext cx="1660711" cy="287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1200" b="0">
                <a:latin typeface="Noto Sans Regular"/>
                <a:ea typeface="Noto Sans Regular"/>
                <a:cs typeface="Noto Sans Regular"/>
                <a:sym typeface="Noto Sans Regular"/>
              </a:defRPr>
            </a:lvl1pPr>
          </a:lstStyle>
          <a:p>
            <a:r>
              <a:rPr lang="de-DE" dirty="0"/>
              <a:t>Forschungsbibliothek</a:t>
            </a:r>
            <a:endParaRPr dirty="0"/>
          </a:p>
        </p:txBody>
      </p:sp>
      <p:sp>
        <p:nvSpPr>
          <p:cNvPr id="15" name="Hier steht eine Marginalie oder Quellenangabe">
            <a:extLst>
              <a:ext uri="{FF2B5EF4-FFF2-40B4-BE49-F238E27FC236}">
                <a16:creationId xmlns:a16="http://schemas.microsoft.com/office/drawing/2014/main" id="{0EB88C5E-2A1A-234E-902F-EFA27AF46486}"/>
              </a:ext>
            </a:extLst>
          </p:cNvPr>
          <p:cNvSpPr txBox="1"/>
          <p:nvPr/>
        </p:nvSpPr>
        <p:spPr>
          <a:xfrm>
            <a:off x="8007477" y="7258084"/>
            <a:ext cx="780663" cy="287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1200" b="0">
                <a:latin typeface="Noto Sans Regular"/>
                <a:ea typeface="Noto Sans Regular"/>
                <a:cs typeface="Noto Sans Regular"/>
                <a:sym typeface="Noto Sans Regular"/>
              </a:defRPr>
            </a:lvl1pPr>
          </a:lstStyle>
          <a:p>
            <a:r>
              <a:rPr lang="de-DE" dirty="0" err="1"/>
              <a:t>ErfurtLab</a:t>
            </a:r>
            <a:endParaRPr dirty="0"/>
          </a:p>
        </p:txBody>
      </p:sp>
      <p:sp>
        <p:nvSpPr>
          <p:cNvPr id="16" name="Hier steht eine Marginalie oder Quellenangabe">
            <a:extLst>
              <a:ext uri="{FF2B5EF4-FFF2-40B4-BE49-F238E27FC236}">
                <a16:creationId xmlns:a16="http://schemas.microsoft.com/office/drawing/2014/main" id="{B3354AB1-603B-264C-AFC4-FCA64D7831AD}"/>
              </a:ext>
            </a:extLst>
          </p:cNvPr>
          <p:cNvSpPr txBox="1"/>
          <p:nvPr/>
        </p:nvSpPr>
        <p:spPr>
          <a:xfrm>
            <a:off x="8007476" y="8684111"/>
            <a:ext cx="367088" cy="287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1200" b="0">
                <a:latin typeface="Noto Sans Regular"/>
                <a:ea typeface="Noto Sans Regular"/>
                <a:cs typeface="Noto Sans Regular"/>
                <a:sym typeface="Noto Sans Regular"/>
              </a:defRPr>
            </a:lvl1pPr>
          </a:lstStyle>
          <a:p>
            <a:r>
              <a:rPr lang="de-DE" dirty="0"/>
              <a:t>XYZ</a:t>
            </a:r>
            <a:endParaRPr dirty="0"/>
          </a:p>
        </p:txBody>
      </p:sp>
      <p:sp>
        <p:nvSpPr>
          <p:cNvPr id="18" name="Hier steht eine Marginalie oder Quellenangabe">
            <a:extLst>
              <a:ext uri="{FF2B5EF4-FFF2-40B4-BE49-F238E27FC236}">
                <a16:creationId xmlns:a16="http://schemas.microsoft.com/office/drawing/2014/main" id="{3B495ACC-C24F-A249-A354-6613E7405826}"/>
              </a:ext>
            </a:extLst>
          </p:cNvPr>
          <p:cNvSpPr txBox="1"/>
          <p:nvPr/>
        </p:nvSpPr>
        <p:spPr>
          <a:xfrm>
            <a:off x="11521706" y="9903424"/>
            <a:ext cx="3291508" cy="287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1200" b="0">
                <a:latin typeface="Noto Sans Regular"/>
                <a:ea typeface="Noto Sans Regular"/>
                <a:cs typeface="Noto Sans Regular"/>
                <a:sym typeface="Noto Sans Regular"/>
              </a:defRPr>
            </a:lvl1pPr>
          </a:lstStyle>
          <a:p>
            <a:r>
              <a:rPr lang="de-DE" dirty="0"/>
              <a:t>Farben über »Weitere Farben« aufnehmen </a:t>
            </a:r>
            <a:endParaRPr dirty="0"/>
          </a:p>
        </p:txBody>
      </p:sp>
      <p:sp>
        <p:nvSpPr>
          <p:cNvPr id="17" name="Hier steht eine Marginalie oder Quellenangabe">
            <a:extLst>
              <a:ext uri="{FF2B5EF4-FFF2-40B4-BE49-F238E27FC236}">
                <a16:creationId xmlns:a16="http://schemas.microsoft.com/office/drawing/2014/main" id="{18F1BB73-1BDB-7846-9339-EA22E8F2E371}"/>
              </a:ext>
            </a:extLst>
          </p:cNvPr>
          <p:cNvSpPr txBox="1"/>
          <p:nvPr/>
        </p:nvSpPr>
        <p:spPr>
          <a:xfrm>
            <a:off x="3370162" y="851840"/>
            <a:ext cx="407163" cy="287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1200" b="0">
                <a:latin typeface="Noto Sans Regular"/>
                <a:ea typeface="Noto Sans Regular"/>
                <a:cs typeface="Noto Sans Regular"/>
                <a:sym typeface="Noto Sans Regular"/>
              </a:defRPr>
            </a:lvl1pPr>
          </a:lstStyle>
          <a:p>
            <a:r>
              <a:rPr lang="de-DE" dirty="0">
                <a:solidFill>
                  <a:schemeClr val="bg1"/>
                </a:solidFill>
              </a:rPr>
              <a:t>70%</a:t>
            </a:r>
            <a:endParaRPr dirty="0">
              <a:solidFill>
                <a:schemeClr val="bg1"/>
              </a:solidFill>
            </a:endParaRPr>
          </a:p>
        </p:txBody>
      </p:sp>
      <p:sp>
        <p:nvSpPr>
          <p:cNvPr id="19" name="Hier steht eine Marginalie oder Quellenangabe">
            <a:extLst>
              <a:ext uri="{FF2B5EF4-FFF2-40B4-BE49-F238E27FC236}">
                <a16:creationId xmlns:a16="http://schemas.microsoft.com/office/drawing/2014/main" id="{8D2218B8-12BB-A747-824F-9AA85517061E}"/>
              </a:ext>
            </a:extLst>
          </p:cNvPr>
          <p:cNvSpPr txBox="1"/>
          <p:nvPr/>
        </p:nvSpPr>
        <p:spPr>
          <a:xfrm>
            <a:off x="4541039" y="851840"/>
            <a:ext cx="495328" cy="287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1200" b="0">
                <a:latin typeface="Noto Sans Regular"/>
                <a:ea typeface="Noto Sans Regular"/>
                <a:cs typeface="Noto Sans Regular"/>
                <a:sym typeface="Noto Sans Regular"/>
              </a:defRPr>
            </a:lvl1pPr>
          </a:lstStyle>
          <a:p>
            <a:r>
              <a:rPr lang="de-DE" dirty="0">
                <a:solidFill>
                  <a:schemeClr val="bg1"/>
                </a:solidFill>
              </a:rPr>
              <a:t>100%</a:t>
            </a:r>
            <a:endParaRPr dirty="0">
              <a:solidFill>
                <a:schemeClr val="bg1"/>
              </a:solidFill>
            </a:endParaRPr>
          </a:p>
        </p:txBody>
      </p:sp>
      <p:sp>
        <p:nvSpPr>
          <p:cNvPr id="20" name="Hier steht eine Marginalie oder Quellenangabe">
            <a:extLst>
              <a:ext uri="{FF2B5EF4-FFF2-40B4-BE49-F238E27FC236}">
                <a16:creationId xmlns:a16="http://schemas.microsoft.com/office/drawing/2014/main" id="{96DAFA26-260C-6944-A7EA-9F2DD5963DBF}"/>
              </a:ext>
            </a:extLst>
          </p:cNvPr>
          <p:cNvSpPr txBox="1"/>
          <p:nvPr/>
        </p:nvSpPr>
        <p:spPr>
          <a:xfrm>
            <a:off x="5672073" y="851840"/>
            <a:ext cx="968214"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1200" b="0">
                <a:latin typeface="Noto Sans Regular"/>
                <a:ea typeface="Noto Sans Regular"/>
                <a:cs typeface="Noto Sans Regular"/>
                <a:sym typeface="Noto Sans Regular"/>
              </a:defRPr>
            </a:lvl1pPr>
          </a:lstStyle>
          <a:p>
            <a:r>
              <a:rPr lang="de-DE" dirty="0">
                <a:solidFill>
                  <a:schemeClr val="bg1"/>
                </a:solidFill>
              </a:rPr>
              <a:t>100% + 15%</a:t>
            </a:r>
          </a:p>
          <a:p>
            <a:r>
              <a:rPr lang="de-DE" dirty="0">
                <a:solidFill>
                  <a:schemeClr val="bg1"/>
                </a:solidFill>
              </a:rPr>
              <a:t>Schwarz</a:t>
            </a:r>
            <a:endParaRPr dirty="0">
              <a:solidFill>
                <a:schemeClr val="bg1"/>
              </a:solidFill>
            </a:endParaRPr>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49"/>
            <a:ext cx="17340259" cy="9753896"/>
          </a:xfrm>
          <a:prstGeom prst="rect">
            <a:avLst/>
          </a:prstGeom>
        </p:spPr>
      </p:pic>
    </p:spTree>
    <p:extLst>
      <p:ext uri="{BB962C8B-B14F-4D97-AF65-F5344CB8AC3E}">
        <p14:creationId xmlns:p14="http://schemas.microsoft.com/office/powerpoint/2010/main" val="3118347955"/>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0E2950D2-923D-EA44-B536-5069BD64D8DD}"/>
              </a:ext>
            </a:extLst>
          </p:cNvPr>
          <p:cNvPicPr>
            <a:picLocks noChangeAspect="1"/>
          </p:cNvPicPr>
          <p:nvPr/>
        </p:nvPicPr>
        <p:blipFill rotWithShape="1">
          <a:blip r:embed="rId3">
            <a:extLst>
              <a:ext uri="{28A0092B-C50C-407E-A947-70E740481C1C}">
                <a14:useLocalDpi xmlns:a14="http://schemas.microsoft.com/office/drawing/2010/main" val="0"/>
              </a:ext>
            </a:extLst>
          </a:blip>
          <a:srcRect l="400" t="12252" r="400" b="12665"/>
          <a:stretch/>
        </p:blipFill>
        <p:spPr>
          <a:xfrm>
            <a:off x="-1" y="-32084"/>
            <a:ext cx="17340264" cy="9769642"/>
          </a:xfrm>
          <a:prstGeom prst="rect">
            <a:avLst/>
          </a:prstGeom>
        </p:spPr>
      </p:pic>
      <p:pic>
        <p:nvPicPr>
          <p:cNvPr id="11" name="Grafik 10">
            <a:extLst>
              <a:ext uri="{FF2B5EF4-FFF2-40B4-BE49-F238E27FC236}">
                <a16:creationId xmlns:a16="http://schemas.microsoft.com/office/drawing/2014/main" id="{54849A8F-EFD3-AB4D-A20F-DE925E7AE6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 y="2373870"/>
            <a:ext cx="13119518" cy="7379728"/>
          </a:xfrm>
          <a:prstGeom prst="rect">
            <a:avLst/>
          </a:prstGeom>
        </p:spPr>
      </p:pic>
      <p:sp>
        <p:nvSpPr>
          <p:cNvPr id="14" name="Hier steht ein Untertitel">
            <a:extLst>
              <a:ext uri="{FF2B5EF4-FFF2-40B4-BE49-F238E27FC236}">
                <a16:creationId xmlns:a16="http://schemas.microsoft.com/office/drawing/2014/main" id="{78D99A8C-827E-2B42-90DB-517FF9B8FB4B}"/>
              </a:ext>
            </a:extLst>
          </p:cNvPr>
          <p:cNvSpPr txBox="1">
            <a:spLocks/>
          </p:cNvSpPr>
          <p:nvPr/>
        </p:nvSpPr>
        <p:spPr>
          <a:xfrm>
            <a:off x="814848" y="7633694"/>
            <a:ext cx="11681952" cy="1130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de-DE" sz="2400" dirty="0">
                <a:latin typeface="+mj-ea"/>
                <a:ea typeface="+mj-ea"/>
              </a:rPr>
              <a:t>Hier steht ein Veranstaltungs-</a:t>
            </a:r>
            <a:br>
              <a:rPr lang="de-DE" sz="2400" dirty="0">
                <a:latin typeface="+mj-ea"/>
                <a:ea typeface="+mj-ea"/>
              </a:rPr>
            </a:br>
            <a:r>
              <a:rPr lang="de-DE" sz="2400" dirty="0" err="1">
                <a:latin typeface="+mj-ea"/>
                <a:ea typeface="+mj-ea"/>
              </a:rPr>
              <a:t>titel</a:t>
            </a:r>
            <a:r>
              <a:rPr lang="de-DE" sz="2400" dirty="0">
                <a:latin typeface="+mj-ea"/>
                <a:ea typeface="+mj-ea"/>
              </a:rPr>
              <a:t>, der ein- oder zweizeilig ist</a:t>
            </a:r>
          </a:p>
        </p:txBody>
      </p:sp>
      <p:sp>
        <p:nvSpPr>
          <p:cNvPr id="15" name="Hier steht kleiner Text.">
            <a:extLst>
              <a:ext uri="{FF2B5EF4-FFF2-40B4-BE49-F238E27FC236}">
                <a16:creationId xmlns:a16="http://schemas.microsoft.com/office/drawing/2014/main" id="{26D6120A-3F87-554F-A782-B9DC6F87D21B}"/>
              </a:ext>
            </a:extLst>
          </p:cNvPr>
          <p:cNvSpPr txBox="1"/>
          <p:nvPr/>
        </p:nvSpPr>
        <p:spPr>
          <a:xfrm>
            <a:off x="825997" y="8805142"/>
            <a:ext cx="3425618" cy="3488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de-DE" sz="1600" dirty="0">
                <a:solidFill>
                  <a:schemeClr val="tx1"/>
                </a:solidFill>
              </a:rPr>
              <a:t>Hier steht die vortragende Person.</a:t>
            </a:r>
            <a:endParaRPr sz="1600" dirty="0">
              <a:solidFill>
                <a:schemeClr val="tx1"/>
              </a:solidFill>
            </a:endParaRPr>
          </a:p>
        </p:txBody>
      </p:sp>
      <p:sp>
        <p:nvSpPr>
          <p:cNvPr id="16" name="Hier steht kleiner Text.">
            <a:extLst>
              <a:ext uri="{FF2B5EF4-FFF2-40B4-BE49-F238E27FC236}">
                <a16:creationId xmlns:a16="http://schemas.microsoft.com/office/drawing/2014/main" id="{FEA7E9CC-736C-474B-80EB-AA7767290BD1}"/>
              </a:ext>
            </a:extLst>
          </p:cNvPr>
          <p:cNvSpPr txBox="1"/>
          <p:nvPr/>
        </p:nvSpPr>
        <p:spPr>
          <a:xfrm>
            <a:off x="825998" y="474733"/>
            <a:ext cx="2931893"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de-DE" sz="1600" dirty="0">
                <a:solidFill>
                  <a:schemeClr val="bg1"/>
                </a:solidFill>
              </a:rPr>
              <a:t>Bild bitte austauschen,</a:t>
            </a:r>
            <a:br>
              <a:rPr lang="de-DE" sz="1600" dirty="0">
                <a:solidFill>
                  <a:schemeClr val="bg1"/>
                </a:solidFill>
              </a:rPr>
            </a:br>
            <a:r>
              <a:rPr lang="de-DE" sz="1600" dirty="0">
                <a:solidFill>
                  <a:schemeClr val="bg1"/>
                </a:solidFill>
              </a:rPr>
              <a:t>über Rechtsklick: Bild/Ändern</a:t>
            </a:r>
            <a:endParaRPr sz="1600" dirty="0">
              <a:solidFill>
                <a:schemeClr val="bg1"/>
              </a:solidFill>
            </a:endParaRPr>
          </a:p>
        </p:txBody>
      </p:sp>
    </p:spTree>
    <p:extLst>
      <p:ext uri="{BB962C8B-B14F-4D97-AF65-F5344CB8AC3E}">
        <p14:creationId xmlns:p14="http://schemas.microsoft.com/office/powerpoint/2010/main" val="2698447297"/>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0E2950D2-923D-EA44-B536-5069BD64D8DD}"/>
              </a:ext>
            </a:extLst>
          </p:cNvPr>
          <p:cNvPicPr>
            <a:picLocks noChangeAspect="1"/>
          </p:cNvPicPr>
          <p:nvPr/>
        </p:nvPicPr>
        <p:blipFill rotWithShape="1">
          <a:blip r:embed="rId3">
            <a:alphaModFix/>
            <a:extLst>
              <a:ext uri="{28A0092B-C50C-407E-A947-70E740481C1C}">
                <a14:useLocalDpi xmlns:a14="http://schemas.microsoft.com/office/drawing/2010/main" val="0"/>
              </a:ext>
            </a:extLst>
          </a:blip>
          <a:srcRect l="740" t="12907" r="86" b="12101"/>
          <a:stretch/>
        </p:blipFill>
        <p:spPr>
          <a:xfrm>
            <a:off x="-1" y="0"/>
            <a:ext cx="17340263" cy="9757106"/>
          </a:xfrm>
          <a:prstGeom prst="rect">
            <a:avLst/>
          </a:prstGeom>
        </p:spPr>
      </p:pic>
      <p:pic>
        <p:nvPicPr>
          <p:cNvPr id="18" name="Grafik 17">
            <a:extLst>
              <a:ext uri="{FF2B5EF4-FFF2-40B4-BE49-F238E27FC236}">
                <a16:creationId xmlns:a16="http://schemas.microsoft.com/office/drawing/2014/main" id="{EF00B313-00D2-FF41-B0FC-84BEC8573E2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 y="1843022"/>
            <a:ext cx="14063250" cy="7910578"/>
          </a:xfrm>
          <a:prstGeom prst="rect">
            <a:avLst/>
          </a:prstGeom>
        </p:spPr>
      </p:pic>
      <p:sp>
        <p:nvSpPr>
          <p:cNvPr id="14" name="Hier steht ein Untertitel">
            <a:extLst>
              <a:ext uri="{FF2B5EF4-FFF2-40B4-BE49-F238E27FC236}">
                <a16:creationId xmlns:a16="http://schemas.microsoft.com/office/drawing/2014/main" id="{78D99A8C-827E-2B42-90DB-517FF9B8FB4B}"/>
              </a:ext>
            </a:extLst>
          </p:cNvPr>
          <p:cNvSpPr txBox="1">
            <a:spLocks/>
          </p:cNvSpPr>
          <p:nvPr/>
        </p:nvSpPr>
        <p:spPr>
          <a:xfrm>
            <a:off x="801950" y="6196294"/>
            <a:ext cx="10464801" cy="17052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lnSpc>
                <a:spcPts val="2990"/>
              </a:lnSpc>
              <a:buNone/>
            </a:pPr>
            <a:r>
              <a:rPr lang="de-DE" sz="2400" dirty="0">
                <a:latin typeface="+mj-ea"/>
                <a:ea typeface="+mj-ea"/>
              </a:rPr>
              <a:t>Hier steht ein Veranstaltungstitel,</a:t>
            </a:r>
            <a:br>
              <a:rPr lang="de-DE" sz="2400" dirty="0">
                <a:latin typeface="+mj-ea"/>
                <a:ea typeface="+mj-ea"/>
              </a:rPr>
            </a:br>
            <a:r>
              <a:rPr lang="de-DE" sz="2400" dirty="0">
                <a:latin typeface="+mj-ea"/>
                <a:ea typeface="+mj-ea"/>
              </a:rPr>
              <a:t>der deutlich länger ist als der</a:t>
            </a:r>
            <a:br>
              <a:rPr lang="de-DE" sz="2400" dirty="0">
                <a:latin typeface="+mj-ea"/>
                <a:ea typeface="+mj-ea"/>
              </a:rPr>
            </a:br>
            <a:r>
              <a:rPr lang="de-DE" sz="2400" dirty="0">
                <a:latin typeface="+mj-ea"/>
                <a:ea typeface="+mj-ea"/>
              </a:rPr>
              <a:t>kurze Titel und mehr Raum braucht</a:t>
            </a:r>
          </a:p>
        </p:txBody>
      </p:sp>
      <p:sp>
        <p:nvSpPr>
          <p:cNvPr id="15" name="Hier steht kleiner Text.">
            <a:extLst>
              <a:ext uri="{FF2B5EF4-FFF2-40B4-BE49-F238E27FC236}">
                <a16:creationId xmlns:a16="http://schemas.microsoft.com/office/drawing/2014/main" id="{26D6120A-3F87-554F-A782-B9DC6F87D21B}"/>
              </a:ext>
            </a:extLst>
          </p:cNvPr>
          <p:cNvSpPr txBox="1"/>
          <p:nvPr/>
        </p:nvSpPr>
        <p:spPr>
          <a:xfrm>
            <a:off x="813100" y="8001925"/>
            <a:ext cx="4809009"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lgn="l">
              <a:spcBef>
                <a:spcPts val="3200"/>
              </a:spcBef>
              <a:defRPr sz="1700" b="0">
                <a:latin typeface="Noto Sans Regular"/>
                <a:ea typeface="Noto Sans Regular"/>
                <a:cs typeface="Noto Sans Regular"/>
                <a:sym typeface="Noto Sans Regular"/>
              </a:defRPr>
            </a:lvl1pPr>
          </a:lstStyle>
          <a:p>
            <a:r>
              <a:rPr lang="de-DE" sz="1600" dirty="0">
                <a:solidFill>
                  <a:schemeClr val="tx1"/>
                </a:solidFill>
              </a:rPr>
              <a:t>Auch die darunter liegende </a:t>
            </a:r>
            <a:r>
              <a:rPr lang="de-DE" sz="1600" dirty="0" err="1">
                <a:solidFill>
                  <a:schemeClr val="tx1"/>
                </a:solidFill>
              </a:rPr>
              <a:t>Subhead</a:t>
            </a:r>
            <a:r>
              <a:rPr lang="de-DE" sz="1600" dirty="0">
                <a:solidFill>
                  <a:schemeClr val="tx1"/>
                </a:solidFill>
              </a:rPr>
              <a:t> kann </a:t>
            </a:r>
            <a:br>
              <a:rPr lang="de-DE" sz="1600" dirty="0">
                <a:solidFill>
                  <a:schemeClr val="tx1"/>
                </a:solidFill>
              </a:rPr>
            </a:br>
            <a:r>
              <a:rPr lang="de-DE" sz="1600" dirty="0">
                <a:solidFill>
                  <a:schemeClr val="tx1"/>
                </a:solidFill>
              </a:rPr>
              <a:t>mehrzeilig sein oder sogar auch dreizeilig, wenn </a:t>
            </a:r>
            <a:br>
              <a:rPr lang="de-DE" sz="1600" dirty="0">
                <a:solidFill>
                  <a:schemeClr val="tx1"/>
                </a:solidFill>
              </a:rPr>
            </a:br>
            <a:r>
              <a:rPr lang="de-DE" sz="1600" dirty="0">
                <a:solidFill>
                  <a:schemeClr val="tx1"/>
                </a:solidFill>
              </a:rPr>
              <a:t>das notwendig sein sollte.</a:t>
            </a:r>
            <a:endParaRPr sz="1600" dirty="0">
              <a:solidFill>
                <a:schemeClr val="tx1"/>
              </a:solidFill>
            </a:endParaRPr>
          </a:p>
        </p:txBody>
      </p:sp>
      <p:sp>
        <p:nvSpPr>
          <p:cNvPr id="16" name="Hier steht kleiner Text.">
            <a:extLst>
              <a:ext uri="{FF2B5EF4-FFF2-40B4-BE49-F238E27FC236}">
                <a16:creationId xmlns:a16="http://schemas.microsoft.com/office/drawing/2014/main" id="{FEA7E9CC-736C-474B-80EB-AA7767290BD1}"/>
              </a:ext>
            </a:extLst>
          </p:cNvPr>
          <p:cNvSpPr txBox="1"/>
          <p:nvPr/>
        </p:nvSpPr>
        <p:spPr>
          <a:xfrm>
            <a:off x="801950" y="474733"/>
            <a:ext cx="2931893"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de-DE" sz="1600" dirty="0">
                <a:solidFill>
                  <a:schemeClr val="bg1"/>
                </a:solidFill>
              </a:rPr>
              <a:t>Bild bitte austauschen,</a:t>
            </a:r>
            <a:br>
              <a:rPr lang="de-DE" sz="1600" dirty="0">
                <a:solidFill>
                  <a:schemeClr val="bg1"/>
                </a:solidFill>
              </a:rPr>
            </a:br>
            <a:r>
              <a:rPr lang="de-DE" sz="1600" dirty="0">
                <a:solidFill>
                  <a:schemeClr val="bg1"/>
                </a:solidFill>
              </a:rPr>
              <a:t>über Rechtsklick: Bild/Ändern</a:t>
            </a:r>
            <a:endParaRPr sz="1600" dirty="0">
              <a:solidFill>
                <a:schemeClr val="bg1"/>
              </a:solidFill>
            </a:endParaRPr>
          </a:p>
        </p:txBody>
      </p:sp>
    </p:spTree>
    <p:extLst>
      <p:ext uri="{BB962C8B-B14F-4D97-AF65-F5344CB8AC3E}">
        <p14:creationId xmlns:p14="http://schemas.microsoft.com/office/powerpoint/2010/main" val="284752540"/>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21177F08-74FC-7B44-BEA2-68F3E78901AF}"/>
              </a:ext>
            </a:extLst>
          </p:cNvPr>
          <p:cNvPicPr>
            <a:picLocks noChangeAspect="1"/>
          </p:cNvPicPr>
          <p:nvPr/>
        </p:nvPicPr>
        <p:blipFill rotWithShape="1">
          <a:blip r:embed="rId3">
            <a:extLst>
              <a:ext uri="{28A0092B-C50C-407E-A947-70E740481C1C}">
                <a14:useLocalDpi xmlns:a14="http://schemas.microsoft.com/office/drawing/2010/main" val="0"/>
              </a:ext>
            </a:extLst>
          </a:blip>
          <a:srcRect t="5332" b="8559"/>
          <a:stretch/>
        </p:blipFill>
        <p:spPr>
          <a:xfrm>
            <a:off x="5305271" y="3"/>
            <a:ext cx="12034992" cy="7772398"/>
          </a:xfrm>
          <a:prstGeom prst="rect">
            <a:avLst/>
          </a:prstGeom>
        </p:spPr>
      </p:pic>
      <p:pic>
        <p:nvPicPr>
          <p:cNvPr id="18" name="Grafik 17">
            <a:extLst>
              <a:ext uri="{FF2B5EF4-FFF2-40B4-BE49-F238E27FC236}">
                <a16:creationId xmlns:a16="http://schemas.microsoft.com/office/drawing/2014/main" id="{EF00B313-00D2-FF41-B0FC-84BEC8573E2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54" y="2665457"/>
            <a:ext cx="12601143" cy="7088143"/>
          </a:xfrm>
          <a:prstGeom prst="rect">
            <a:avLst/>
          </a:prstGeom>
        </p:spPr>
      </p:pic>
      <p:sp>
        <p:nvSpPr>
          <p:cNvPr id="14" name="Hier steht ein Untertitel">
            <a:extLst>
              <a:ext uri="{FF2B5EF4-FFF2-40B4-BE49-F238E27FC236}">
                <a16:creationId xmlns:a16="http://schemas.microsoft.com/office/drawing/2014/main" id="{78D99A8C-827E-2B42-90DB-517FF9B8FB4B}"/>
              </a:ext>
            </a:extLst>
          </p:cNvPr>
          <p:cNvSpPr txBox="1">
            <a:spLocks/>
          </p:cNvSpPr>
          <p:nvPr/>
        </p:nvSpPr>
        <p:spPr>
          <a:xfrm>
            <a:off x="814850" y="6664322"/>
            <a:ext cx="10464801" cy="17052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lnSpc>
                <a:spcPts val="2990"/>
              </a:lnSpc>
              <a:buNone/>
            </a:pPr>
            <a:r>
              <a:rPr lang="de-DE" sz="2400" dirty="0">
                <a:latin typeface="+mj-ea"/>
                <a:ea typeface="+mj-ea"/>
              </a:rPr>
              <a:t>Hier steht ein Veranstaltungstitel,</a:t>
            </a:r>
            <a:br>
              <a:rPr lang="de-DE" sz="2400" dirty="0">
                <a:latin typeface="+mj-ea"/>
                <a:ea typeface="+mj-ea"/>
              </a:rPr>
            </a:br>
            <a:r>
              <a:rPr lang="de-DE" sz="2400" dirty="0">
                <a:latin typeface="+mj-ea"/>
                <a:ea typeface="+mj-ea"/>
              </a:rPr>
              <a:t>der deutlich länger ist als der</a:t>
            </a:r>
            <a:br>
              <a:rPr lang="de-DE" sz="2400" dirty="0">
                <a:latin typeface="+mj-ea"/>
                <a:ea typeface="+mj-ea"/>
              </a:rPr>
            </a:br>
            <a:r>
              <a:rPr lang="de-DE" sz="2400" dirty="0">
                <a:latin typeface="+mj-ea"/>
                <a:ea typeface="+mj-ea"/>
              </a:rPr>
              <a:t>kurze Titel und mehr Raum braucht</a:t>
            </a:r>
          </a:p>
        </p:txBody>
      </p:sp>
      <p:sp>
        <p:nvSpPr>
          <p:cNvPr id="15" name="Hier steht kleiner Text.">
            <a:extLst>
              <a:ext uri="{FF2B5EF4-FFF2-40B4-BE49-F238E27FC236}">
                <a16:creationId xmlns:a16="http://schemas.microsoft.com/office/drawing/2014/main" id="{26D6120A-3F87-554F-A782-B9DC6F87D21B}"/>
              </a:ext>
            </a:extLst>
          </p:cNvPr>
          <p:cNvSpPr txBox="1"/>
          <p:nvPr/>
        </p:nvSpPr>
        <p:spPr>
          <a:xfrm>
            <a:off x="826000" y="8469953"/>
            <a:ext cx="4809009"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lgn="l">
              <a:spcBef>
                <a:spcPts val="3200"/>
              </a:spcBef>
              <a:defRPr sz="1700" b="0">
                <a:latin typeface="Noto Sans Regular"/>
                <a:ea typeface="Noto Sans Regular"/>
                <a:cs typeface="Noto Sans Regular"/>
                <a:sym typeface="Noto Sans Regular"/>
              </a:defRPr>
            </a:lvl1pPr>
          </a:lstStyle>
          <a:p>
            <a:r>
              <a:rPr lang="de-DE" sz="1600" dirty="0">
                <a:solidFill>
                  <a:schemeClr val="tx1"/>
                </a:solidFill>
              </a:rPr>
              <a:t>Auch die darunter liegende </a:t>
            </a:r>
            <a:r>
              <a:rPr lang="de-DE" sz="1600" dirty="0" err="1">
                <a:solidFill>
                  <a:schemeClr val="tx1"/>
                </a:solidFill>
              </a:rPr>
              <a:t>Subhead</a:t>
            </a:r>
            <a:r>
              <a:rPr lang="de-DE" sz="1600" dirty="0">
                <a:solidFill>
                  <a:schemeClr val="tx1"/>
                </a:solidFill>
              </a:rPr>
              <a:t> kann </a:t>
            </a:r>
            <a:br>
              <a:rPr lang="de-DE" sz="1600" dirty="0">
                <a:solidFill>
                  <a:schemeClr val="tx1"/>
                </a:solidFill>
              </a:rPr>
            </a:br>
            <a:r>
              <a:rPr lang="de-DE" sz="1600" dirty="0">
                <a:solidFill>
                  <a:schemeClr val="tx1"/>
                </a:solidFill>
              </a:rPr>
              <a:t>mehrzeilig sein oder sogar auch dreizeilig, wenn </a:t>
            </a:r>
            <a:br>
              <a:rPr lang="de-DE" sz="1600" dirty="0">
                <a:solidFill>
                  <a:schemeClr val="tx1"/>
                </a:solidFill>
              </a:rPr>
            </a:br>
            <a:r>
              <a:rPr lang="de-DE" sz="1600" dirty="0">
                <a:solidFill>
                  <a:schemeClr val="tx1"/>
                </a:solidFill>
              </a:rPr>
              <a:t>das notwendig sein sollte.</a:t>
            </a:r>
            <a:endParaRPr sz="1600" dirty="0">
              <a:solidFill>
                <a:schemeClr val="tx1"/>
              </a:solidFill>
            </a:endParaRPr>
          </a:p>
        </p:txBody>
      </p:sp>
      <p:sp>
        <p:nvSpPr>
          <p:cNvPr id="16" name="Hier steht kleiner Text.">
            <a:extLst>
              <a:ext uri="{FF2B5EF4-FFF2-40B4-BE49-F238E27FC236}">
                <a16:creationId xmlns:a16="http://schemas.microsoft.com/office/drawing/2014/main" id="{FEA7E9CC-736C-474B-80EB-AA7767290BD1}"/>
              </a:ext>
            </a:extLst>
          </p:cNvPr>
          <p:cNvSpPr txBox="1"/>
          <p:nvPr/>
        </p:nvSpPr>
        <p:spPr>
          <a:xfrm>
            <a:off x="6414504" y="381519"/>
            <a:ext cx="2931893"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de-DE" sz="1600" dirty="0">
                <a:solidFill>
                  <a:schemeClr val="tx1"/>
                </a:solidFill>
              </a:rPr>
              <a:t>Bild bitte austauschen,</a:t>
            </a:r>
            <a:br>
              <a:rPr lang="de-DE" sz="1600" dirty="0">
                <a:solidFill>
                  <a:schemeClr val="tx1"/>
                </a:solidFill>
              </a:rPr>
            </a:br>
            <a:r>
              <a:rPr lang="de-DE" sz="1600" dirty="0">
                <a:solidFill>
                  <a:schemeClr val="tx1"/>
                </a:solidFill>
              </a:rPr>
              <a:t>über Rechtsklick: Bild/Ändern</a:t>
            </a:r>
            <a:endParaRPr sz="1600" dirty="0">
              <a:solidFill>
                <a:schemeClr val="tx1"/>
              </a:solidFill>
            </a:endParaRPr>
          </a:p>
        </p:txBody>
      </p:sp>
    </p:spTree>
    <p:extLst>
      <p:ext uri="{BB962C8B-B14F-4D97-AF65-F5344CB8AC3E}">
        <p14:creationId xmlns:p14="http://schemas.microsoft.com/office/powerpoint/2010/main" val="2191308853"/>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49"/>
            <a:ext cx="17340259" cy="9753896"/>
          </a:xfrm>
          <a:prstGeom prst="rect">
            <a:avLst/>
          </a:prstGeom>
        </p:spPr>
      </p:pic>
      <p:sp>
        <p:nvSpPr>
          <p:cNvPr id="5" name="Hier steht ein Titel">
            <a:extLst>
              <a:ext uri="{FF2B5EF4-FFF2-40B4-BE49-F238E27FC236}">
                <a16:creationId xmlns:a16="http://schemas.microsoft.com/office/drawing/2014/main" id="{73475BB8-8C6E-E541-A9CA-2A5F8D4CFCBA}"/>
              </a:ext>
            </a:extLst>
          </p:cNvPr>
          <p:cNvSpPr txBox="1">
            <a:spLocks/>
          </p:cNvSpPr>
          <p:nvPr/>
        </p:nvSpPr>
        <p:spPr>
          <a:xfrm>
            <a:off x="1145185" y="2915584"/>
            <a:ext cx="10464800" cy="15817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de-DE" dirty="0">
                <a:solidFill>
                  <a:srgbClr val="988F8F"/>
                </a:solidFill>
              </a:rPr>
              <a:t>Hi, hier steht ein Titel!</a:t>
            </a:r>
          </a:p>
        </p:txBody>
      </p:sp>
      <p:sp>
        <p:nvSpPr>
          <p:cNvPr id="6" name="Hier steht ein Untertitel">
            <a:extLst>
              <a:ext uri="{FF2B5EF4-FFF2-40B4-BE49-F238E27FC236}">
                <a16:creationId xmlns:a16="http://schemas.microsoft.com/office/drawing/2014/main" id="{09DE2612-29DA-4F4A-AEAB-CA9312B0FB55}"/>
              </a:ext>
            </a:extLst>
          </p:cNvPr>
          <p:cNvSpPr txBox="1">
            <a:spLocks/>
          </p:cNvSpPr>
          <p:nvPr/>
        </p:nvSpPr>
        <p:spPr>
          <a:xfrm>
            <a:off x="1167488" y="4497349"/>
            <a:ext cx="8556662" cy="16692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de-DE" dirty="0">
                <a:solidFill>
                  <a:srgbClr val="464344"/>
                </a:solidFill>
                <a:latin typeface="Noto Serif" panose="02020600060500020200" pitchFamily="18" charset="0"/>
                <a:ea typeface="Noto Serif" panose="02020600060500020200" pitchFamily="18" charset="0"/>
                <a:cs typeface="Noto Serif" panose="02020600060500020200" pitchFamily="18" charset="0"/>
              </a:rPr>
              <a:t>Hier haben Sie die Möglichkeit, einen Untertitel oder eine vortragenden Person zu platzieren.</a:t>
            </a:r>
          </a:p>
        </p:txBody>
      </p:sp>
    </p:spTree>
    <p:extLst>
      <p:ext uri="{BB962C8B-B14F-4D97-AF65-F5344CB8AC3E}">
        <p14:creationId xmlns:p14="http://schemas.microsoft.com/office/powerpoint/2010/main" val="1608648953"/>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A097D353-DEDA-9247-9480-F5176A6D3B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49"/>
            <a:ext cx="17340259" cy="9753896"/>
          </a:xfrm>
          <a:prstGeom prst="rect">
            <a:avLst/>
          </a:prstGeom>
        </p:spPr>
      </p:pic>
      <p:sp>
        <p:nvSpPr>
          <p:cNvPr id="6" name="Hier steht ein Titel">
            <a:extLst>
              <a:ext uri="{FF2B5EF4-FFF2-40B4-BE49-F238E27FC236}">
                <a16:creationId xmlns:a16="http://schemas.microsoft.com/office/drawing/2014/main" id="{AD1B0118-3449-574D-BC0A-064E6BFFE9C8}"/>
              </a:ext>
            </a:extLst>
          </p:cNvPr>
          <p:cNvSpPr txBox="1">
            <a:spLocks/>
          </p:cNvSpPr>
          <p:nvPr/>
        </p:nvSpPr>
        <p:spPr>
          <a:xfrm>
            <a:off x="1217375" y="4565965"/>
            <a:ext cx="10464800" cy="15817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de-DE" dirty="0">
                <a:solidFill>
                  <a:schemeClr val="bg1"/>
                </a:solidFill>
              </a:rPr>
              <a:t>Hi, hier steht ein Titel!</a:t>
            </a:r>
          </a:p>
        </p:txBody>
      </p:sp>
      <p:sp>
        <p:nvSpPr>
          <p:cNvPr id="7" name="Hier steht ein Untertitel">
            <a:extLst>
              <a:ext uri="{FF2B5EF4-FFF2-40B4-BE49-F238E27FC236}">
                <a16:creationId xmlns:a16="http://schemas.microsoft.com/office/drawing/2014/main" id="{A408E933-EAC9-594E-B687-E4128CBABAD2}"/>
              </a:ext>
            </a:extLst>
          </p:cNvPr>
          <p:cNvSpPr txBox="1">
            <a:spLocks/>
          </p:cNvSpPr>
          <p:nvPr/>
        </p:nvSpPr>
        <p:spPr>
          <a:xfrm>
            <a:off x="1239678" y="6147729"/>
            <a:ext cx="8556662" cy="16692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de-DE" dirty="0">
                <a:solidFill>
                  <a:srgbClr val="464344"/>
                </a:solidFill>
                <a:latin typeface="Noto Serif" panose="02020600060500020200" pitchFamily="18" charset="0"/>
                <a:ea typeface="Noto Serif" panose="02020600060500020200" pitchFamily="18" charset="0"/>
                <a:cs typeface="Noto Serif" panose="02020600060500020200" pitchFamily="18" charset="0"/>
              </a:rPr>
              <a:t>Hier haben Sie die Möglichkeit, einen Untertitel oder eine vortragenden Person zu platzieren.</a:t>
            </a:r>
          </a:p>
        </p:txBody>
      </p:sp>
    </p:spTree>
    <p:extLst>
      <p:ext uri="{BB962C8B-B14F-4D97-AF65-F5344CB8AC3E}">
        <p14:creationId xmlns:p14="http://schemas.microsoft.com/office/powerpoint/2010/main" val="3233231609"/>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A097D353-DEDA-9247-9480-F5176A6D3B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49"/>
            <a:ext cx="17340259" cy="9753896"/>
          </a:xfrm>
          <a:prstGeom prst="rect">
            <a:avLst/>
          </a:prstGeom>
        </p:spPr>
      </p:pic>
      <p:sp>
        <p:nvSpPr>
          <p:cNvPr id="6" name="Hier steht ein Titel">
            <a:extLst>
              <a:ext uri="{FF2B5EF4-FFF2-40B4-BE49-F238E27FC236}">
                <a16:creationId xmlns:a16="http://schemas.microsoft.com/office/drawing/2014/main" id="{AD1B0118-3449-574D-BC0A-064E6BFFE9C8}"/>
              </a:ext>
            </a:extLst>
          </p:cNvPr>
          <p:cNvSpPr txBox="1">
            <a:spLocks/>
          </p:cNvSpPr>
          <p:nvPr/>
        </p:nvSpPr>
        <p:spPr>
          <a:xfrm>
            <a:off x="1582331" y="4565965"/>
            <a:ext cx="10464800" cy="15817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de-DE" dirty="0">
                <a:solidFill>
                  <a:schemeClr val="bg1"/>
                </a:solidFill>
              </a:rPr>
              <a:t>Hi, hier steht ein Titel!</a:t>
            </a:r>
          </a:p>
        </p:txBody>
      </p:sp>
      <p:sp>
        <p:nvSpPr>
          <p:cNvPr id="7" name="Hier steht ein Untertitel">
            <a:extLst>
              <a:ext uri="{FF2B5EF4-FFF2-40B4-BE49-F238E27FC236}">
                <a16:creationId xmlns:a16="http://schemas.microsoft.com/office/drawing/2014/main" id="{A408E933-EAC9-594E-B687-E4128CBABAD2}"/>
              </a:ext>
            </a:extLst>
          </p:cNvPr>
          <p:cNvSpPr txBox="1">
            <a:spLocks/>
          </p:cNvSpPr>
          <p:nvPr/>
        </p:nvSpPr>
        <p:spPr>
          <a:xfrm>
            <a:off x="1604634" y="6147729"/>
            <a:ext cx="8556662" cy="16692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de-DE" dirty="0">
                <a:solidFill>
                  <a:srgbClr val="464344"/>
                </a:solidFill>
                <a:latin typeface="Noto Serif" panose="02020600060500020200" pitchFamily="18" charset="0"/>
                <a:ea typeface="Noto Serif" panose="02020600060500020200" pitchFamily="18" charset="0"/>
                <a:cs typeface="Noto Serif" panose="02020600060500020200" pitchFamily="18" charset="0"/>
              </a:rPr>
              <a:t>Hier haben Sie die Möglichkeit, einen Untertitel oder eine vortragenden Person zu platzieren.</a:t>
            </a:r>
          </a:p>
        </p:txBody>
      </p:sp>
    </p:spTree>
    <p:extLst>
      <p:ext uri="{BB962C8B-B14F-4D97-AF65-F5344CB8AC3E}">
        <p14:creationId xmlns:p14="http://schemas.microsoft.com/office/powerpoint/2010/main" val="1181584398"/>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1117</Words>
  <Application>Microsoft Office PowerPoint</Application>
  <PresentationFormat>Benutzerdefiniert</PresentationFormat>
  <Paragraphs>96</Paragraphs>
  <Slides>23</Slides>
  <Notes>10</Notes>
  <HiddenSlides>0</HiddenSlides>
  <MMClips>0</MMClips>
  <ScaleCrop>false</ScaleCrop>
  <HeadingPairs>
    <vt:vector size="6" baseType="variant">
      <vt:variant>
        <vt:lpstr>Verwendete Schriftarten</vt:lpstr>
      </vt:variant>
      <vt:variant>
        <vt:i4>11</vt:i4>
      </vt:variant>
      <vt:variant>
        <vt:lpstr>Design</vt:lpstr>
      </vt:variant>
      <vt:variant>
        <vt:i4>1</vt:i4>
      </vt:variant>
      <vt:variant>
        <vt:lpstr>Folientitel</vt:lpstr>
      </vt:variant>
      <vt:variant>
        <vt:i4>23</vt:i4>
      </vt:variant>
    </vt:vector>
  </HeadingPairs>
  <TitlesOfParts>
    <vt:vector size="35" baseType="lpstr">
      <vt:lpstr>Arial</vt:lpstr>
      <vt:lpstr>Helvetica Neue</vt:lpstr>
      <vt:lpstr>Helvetica Neue Light</vt:lpstr>
      <vt:lpstr>Helvetica Neue Thin</vt:lpstr>
      <vt:lpstr>Noto Sans</vt:lpstr>
      <vt:lpstr>Noto Sans Regular</vt:lpstr>
      <vt:lpstr>Noto Sans SemiCondensed</vt:lpstr>
      <vt:lpstr>Noto Sans SemiCondensed Bold</vt:lpstr>
      <vt:lpstr>Noto Serif</vt:lpstr>
      <vt:lpstr>Noto Serif Medium</vt:lpstr>
      <vt:lpstr>NotoSerif-SemiCondensedSemiBold</vt:lpstr>
      <vt:lpstr>White</vt:lpstr>
      <vt:lpstr>Herzlich willkommen!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cp:lastModifiedBy>Lisa Wollenschläger</cp:lastModifiedBy>
  <cp:revision>46</cp:revision>
  <dcterms:modified xsi:type="dcterms:W3CDTF">2021-07-20T12:39:00Z</dcterms:modified>
</cp:coreProperties>
</file>