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66" r:id="rId2"/>
    <p:sldId id="260" r:id="rId3"/>
    <p:sldId id="269" r:id="rId4"/>
    <p:sldId id="263" r:id="rId5"/>
    <p:sldId id="261" r:id="rId6"/>
    <p:sldId id="287" r:id="rId7"/>
    <p:sldId id="262" r:id="rId8"/>
    <p:sldId id="271" r:id="rId9"/>
    <p:sldId id="270" r:id="rId10"/>
    <p:sldId id="264" r:id="rId11"/>
    <p:sldId id="272" r:id="rId12"/>
    <p:sldId id="273" r:id="rId13"/>
    <p:sldId id="274" r:id="rId14"/>
    <p:sldId id="275" r:id="rId15"/>
    <p:sldId id="276" r:id="rId16"/>
    <p:sldId id="277" r:id="rId17"/>
    <p:sldId id="278" r:id="rId18"/>
    <p:sldId id="279" r:id="rId19"/>
    <p:sldId id="280" r:id="rId20"/>
    <p:sldId id="281" r:id="rId21"/>
    <p:sldId id="282" r:id="rId22"/>
    <p:sldId id="268" r:id="rId23"/>
    <p:sldId id="267" r:id="rId2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1"/>
            <p14:sldId id="287"/>
            <p14:sldId id="262"/>
            <p14:sldId id="271"/>
            <p14:sldId id="270"/>
          </p14:sldIdLst>
        </p14:section>
        <p14:section name="Inhalt" id="{8B830A92-6B90-544D-96FE-3E1955C4112E}">
          <p14:sldIdLst>
            <p14:sldId id="264"/>
            <p14:sldId id="272"/>
            <p14:sldId id="273"/>
            <p14:sldId id="274"/>
            <p14:sldId id="275"/>
            <p14:sldId id="276"/>
            <p14:sldId id="277"/>
            <p14:sldId id="278"/>
            <p14:sldId id="279"/>
            <p14:sldId id="280"/>
            <p14:sldId id="281"/>
            <p14:sldId id="282"/>
            <p14:sldId id="268"/>
            <p14:sldId id="267"/>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100"/>
    <a:srgbClr val="C4A629"/>
    <a:srgbClr val="EE7202"/>
    <a:srgbClr val="C8D313"/>
    <a:srgbClr val="247E9D"/>
    <a:srgbClr val="F4C000"/>
    <a:srgbClr val="4CB385"/>
    <a:srgbClr val="988F8F"/>
    <a:srgbClr val="54CFF5"/>
    <a:srgbClr val="E861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494"/>
    <p:restoredTop sz="79706"/>
  </p:normalViewPr>
  <p:slideViewPr>
    <p:cSldViewPr snapToGrid="0" snapToObjects="1">
      <p:cViewPr varScale="1">
        <p:scale>
          <a:sx n="71" d="100"/>
          <a:sy n="71" d="100"/>
        </p:scale>
        <p:origin x="978"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721984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2937892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2895133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41979856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351733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1602468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19116005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529580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452498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428380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1519035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2945924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1760533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de-DE" dirty="0"/>
              <a:t>Das ist eine Startfolie, die zum Platzieren von Titeln genutzt werden kann. Das Bild im Hintergrund können Sie austauschen.</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de-DE" dirty="0"/>
              <a:t>Das ist eine Startfolie, die zum Platzieren von Titeln genutzt werden kann. Das Bild im Hintergrund können Sie austauschen.</a:t>
            </a:r>
          </a:p>
          <a:p>
            <a:endParaRPr lang="de-DE" dirty="0"/>
          </a:p>
        </p:txBody>
      </p:sp>
    </p:spTree>
    <p:extLst>
      <p:ext uri="{BB962C8B-B14F-4D97-AF65-F5344CB8AC3E}">
        <p14:creationId xmlns:p14="http://schemas.microsoft.com/office/powerpoint/2010/main" val="396895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de-DE" dirty="0"/>
              <a:t>Das ist eine Startfolie, die zum Platzieren von Titeln genutzt werden kann. Das Bild im Hintergrund können Sie austauschen.</a:t>
            </a:r>
          </a:p>
          <a:p>
            <a:endParaRPr lang="de-DE" dirty="0"/>
          </a:p>
        </p:txBody>
      </p:sp>
    </p:spTree>
    <p:extLst>
      <p:ext uri="{BB962C8B-B14F-4D97-AF65-F5344CB8AC3E}">
        <p14:creationId xmlns:p14="http://schemas.microsoft.com/office/powerpoint/2010/main" val="963058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36976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1171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 </a:t>
            </a:r>
          </a:p>
        </p:txBody>
      </p:sp>
    </p:spTree>
    <p:extLst>
      <p:ext uri="{BB962C8B-B14F-4D97-AF65-F5344CB8AC3E}">
        <p14:creationId xmlns:p14="http://schemas.microsoft.com/office/powerpoint/2010/main" val="2658285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a:t>Herzlich </a:t>
            </a:r>
            <a:r>
              <a:rPr lang="de-DE" smtClean="0"/>
              <a:t>willkommen</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de-DE" dirty="0"/>
              <a:t>Zwei Seitentypen stehen Ihnen zur Verfügung. Erstens eine Titelseite. Mit dieser beginnt Ihre Präsentation. Sie trägt den Veranstaltungstitel und weitere einführende Informationen. Des Weiteren gibt es Inhaltsseiten. Mit einem rechts oben platzierten Universitäts-Logo haben Sie hier ausreichend Platz, um Ihre linksbündigen oder zentrierten Inhalte zu platzieren.  </a:t>
            </a:r>
          </a:p>
          <a:p>
            <a:pPr fontAlgn="t">
              <a:lnSpc>
                <a:spcPts val="2500"/>
              </a:lnSpc>
            </a:pPr>
            <a:endParaRPr lang="de-DE" dirty="0"/>
          </a:p>
          <a:p>
            <a:pPr fontAlgn="t">
              <a:lnSpc>
                <a:spcPts val="2500"/>
              </a:lnSpc>
            </a:pPr>
            <a:r>
              <a:rPr lang="de-DE" dirty="0"/>
              <a:t>Diese Vorlage gibt es in Uni-Grau und in den entsprechenden Farben der Fakultäten.</a:t>
            </a:r>
          </a:p>
          <a:p>
            <a:pPr fontAlgn="t">
              <a:lnSpc>
                <a:spcPts val="2500"/>
              </a:lnSpc>
            </a:pPr>
            <a:endParaRPr lang="de-DE" dirty="0"/>
          </a:p>
          <a:p>
            <a:pPr fontAlgn="t">
              <a:lnSpc>
                <a:spcPts val="2500"/>
              </a:lnSpc>
            </a:pPr>
            <a:r>
              <a:rPr lang="de-DE" dirty="0">
                <a:solidFill>
                  <a:srgbClr val="988F8F"/>
                </a:solidFill>
              </a:rPr>
              <a:t>In der Referentenansicht finden Sie weitere Tipps. (Menüleiste Ansicht/Klick auf Notizen, </a:t>
            </a:r>
            <a:r>
              <a:rPr lang="de-DE" u="sng" dirty="0">
                <a:solidFill>
                  <a:srgbClr val="988F8F"/>
                </a:solidFill>
              </a:rPr>
              <a:t>https://</a:t>
            </a:r>
            <a:r>
              <a:rPr lang="de-DE" u="sng" dirty="0" err="1">
                <a:solidFill>
                  <a:srgbClr val="988F8F"/>
                </a:solidFill>
              </a:rPr>
              <a:t>tinyurl.com</a:t>
            </a:r>
            <a:r>
              <a:rPr lang="de-DE" u="sng" dirty="0">
                <a:solidFill>
                  <a:srgbClr val="988F8F"/>
                </a:solidFill>
              </a:rPr>
              <a:t>/y566pskb)</a:t>
            </a:r>
          </a:p>
          <a:p>
            <a:pPr fontAlgn="t">
              <a:lnSpc>
                <a:spcPts val="2500"/>
              </a:lnSpc>
            </a:pPr>
            <a:r>
              <a:rPr lang="de-DE" dirty="0">
                <a:solidFill>
                  <a:srgbClr val="988F8F"/>
                </a:solidFill>
              </a:rPr>
              <a:t>Wie erreichen Sie, dass Ihre Botschaft mit der Präsentation ankommt? </a:t>
            </a:r>
            <a:r>
              <a:rPr lang="de-DE" u="sng" dirty="0">
                <a:solidFill>
                  <a:srgbClr val="988F8F"/>
                </a:solidFill>
              </a:rPr>
              <a:t>https://</a:t>
            </a:r>
            <a:r>
              <a:rPr lang="de-DE" u="sng" dirty="0" err="1">
                <a:solidFill>
                  <a:srgbClr val="988F8F"/>
                </a:solidFill>
              </a:rPr>
              <a:t>tinyurl.com</a:t>
            </a:r>
            <a:r>
              <a:rPr lang="de-DE" u="sng" dirty="0">
                <a:solidFill>
                  <a:srgbClr val="988F8F"/>
                </a:solidFill>
              </a:rPr>
              <a:t>/k29wjmz</a:t>
            </a:r>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8316379"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Hier finden Sie exemplarische Seiten für Ihre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95637"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Viel Spaß damit!</a:t>
            </a: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Hier steht ein Titel">
            <a:extLst>
              <a:ext uri="{FF2B5EF4-FFF2-40B4-BE49-F238E27FC236}">
                <a16:creationId xmlns:a16="http://schemas.microsoft.com/office/drawing/2014/main" id="{F254A73B-2318-0845-9404-ED00A0EC68A0}"/>
              </a:ext>
            </a:extLst>
          </p:cNvPr>
          <p:cNvSpPr txBox="1">
            <a:spLocks/>
          </p:cNvSpPr>
          <p:nvPr/>
        </p:nvSpPr>
        <p:spPr>
          <a:xfrm>
            <a:off x="1169641" y="1973766"/>
            <a:ext cx="9256749" cy="14044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a:t>Hier steht ein Titel</a:t>
            </a:r>
            <a:endParaRPr lang="de-DE" sz="4000" dirty="0"/>
          </a:p>
        </p:txBody>
      </p:sp>
      <p:sp>
        <p:nvSpPr>
          <p:cNvPr id="15" name="Hier steht ein Untertitel">
            <a:extLst>
              <a:ext uri="{FF2B5EF4-FFF2-40B4-BE49-F238E27FC236}">
                <a16:creationId xmlns:a16="http://schemas.microsoft.com/office/drawing/2014/main" id="{2CF5D97F-ACCE-CC4A-BA79-84FDB35A5881}"/>
              </a:ext>
            </a:extLst>
          </p:cNvPr>
          <p:cNvSpPr txBox="1"/>
          <p:nvPr/>
        </p:nvSpPr>
        <p:spPr>
          <a:xfrm>
            <a:off x="1269999" y="3914346"/>
            <a:ext cx="10464801" cy="3423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r>
              <a:rPr sz="2000" dirty="0"/>
              <a:t> </a:t>
            </a:r>
            <a:r>
              <a:rPr sz="2000" dirty="0" err="1"/>
              <a:t>Hier</a:t>
            </a:r>
            <a:r>
              <a:rPr sz="2000" dirty="0"/>
              <a:t> </a:t>
            </a:r>
            <a:r>
              <a:rPr sz="2000" dirty="0" err="1"/>
              <a:t>steht</a:t>
            </a:r>
            <a:r>
              <a:rPr sz="2000" dirty="0"/>
              <a:t> </a:t>
            </a:r>
            <a:r>
              <a:rPr sz="2000" dirty="0" err="1"/>
              <a:t>ein</a:t>
            </a:r>
            <a:r>
              <a:rPr sz="2000" dirty="0"/>
              <a:t> </a:t>
            </a:r>
            <a:r>
              <a:rPr sz="2000" dirty="0" err="1"/>
              <a:t>Untertitel</a:t>
            </a:r>
            <a:r>
              <a:rPr lang="de-DE" sz="2000" dirty="0"/>
              <a:t> als Aufzählung</a:t>
            </a:r>
            <a:endParaRPr sz="2000" dirty="0"/>
          </a:p>
        </p:txBody>
      </p:sp>
    </p:spTree>
    <p:extLst>
      <p:ext uri="{BB962C8B-B14F-4D97-AF65-F5344CB8AC3E}">
        <p14:creationId xmlns:p14="http://schemas.microsoft.com/office/powerpoint/2010/main" val="1884936346"/>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F6BE6419-BC1F-784A-A7B1-FF0A8385DDE5}"/>
              </a:ext>
            </a:extLst>
          </p:cNvPr>
          <p:cNvSpPr txBox="1">
            <a:spLocks/>
          </p:cNvSpPr>
          <p:nvPr/>
        </p:nvSpPr>
        <p:spPr>
          <a:xfrm>
            <a:off x="1169641" y="3624146"/>
            <a:ext cx="9256749" cy="14044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a:t>Hier steht ein Titel</a:t>
            </a:r>
            <a:endParaRPr lang="de-DE" sz="4000" dirty="0"/>
          </a:p>
        </p:txBody>
      </p:sp>
      <p:sp>
        <p:nvSpPr>
          <p:cNvPr id="5" name="Hier steht ein Untertitel">
            <a:extLst>
              <a:ext uri="{FF2B5EF4-FFF2-40B4-BE49-F238E27FC236}">
                <a16:creationId xmlns:a16="http://schemas.microsoft.com/office/drawing/2014/main" id="{BFD0BF6B-7F08-6D44-B86A-1257AA8BA32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a:solidFill>
                  <a:schemeClr val="tx1"/>
                </a:solidFill>
                <a:latin typeface="Noto Sans" panose="020B0502040504020204" pitchFamily="34" charset="0"/>
                <a:ea typeface="Noto Sans" panose="020B0502040504020204" pitchFamily="34" charset="0"/>
                <a:cs typeface="Noto Sans" panose="020B0502040504020204" pitchFamily="34" charset="0"/>
              </a:rPr>
              <a:t>Beachten Sie: </a:t>
            </a:r>
            <a:r>
              <a:rPr lang="de-DE" dirty="0">
                <a:solidFill>
                  <a:schemeClr val="tx1"/>
                </a:solidFill>
              </a:rPr>
              <a:t/>
            </a:r>
            <a:br>
              <a:rPr lang="de-DE" dirty="0">
                <a:solidFill>
                  <a:schemeClr val="tx1"/>
                </a:solidFill>
              </a:rPr>
            </a:br>
            <a:r>
              <a:rPr lang="de-DE" dirty="0">
                <a:solidFill>
                  <a:schemeClr val="tx1"/>
                </a:solidFill>
              </a:rPr>
              <a:t>Die Präsentation ist nur Ihr visuelles Werkzeug, um Ihre Botschaft zu transportieren. </a:t>
            </a:r>
            <a:br>
              <a:rPr lang="de-DE" dirty="0">
                <a:solidFill>
                  <a:schemeClr val="tx1"/>
                </a:solidFill>
              </a:rPr>
            </a:br>
            <a:r>
              <a:rPr lang="de-DE" dirty="0">
                <a:solidFill>
                  <a:schemeClr val="tx1"/>
                </a:solidFill>
              </a:rPr>
              <a:t>Wenn Sie möchten, dass Ihnen Ihre Zuhörer auch zuhören, zeigen Sie so wenig wie möglich und so viel wie nötig in Ihrer Präsentation: </a:t>
            </a:r>
            <a:r>
              <a:rPr lang="de-DE" dirty="0" err="1">
                <a:solidFill>
                  <a:schemeClr val="tx1"/>
                </a:solidFill>
              </a:rPr>
              <a:t>Less</a:t>
            </a:r>
            <a:r>
              <a:rPr lang="de-DE" dirty="0">
                <a:solidFill>
                  <a:schemeClr val="tx1"/>
                </a:solidFill>
              </a:rPr>
              <a:t> </a:t>
            </a:r>
            <a:r>
              <a:rPr lang="de-DE" dirty="0" err="1">
                <a:solidFill>
                  <a:schemeClr val="tx1"/>
                </a:solidFill>
              </a:rPr>
              <a:t>is</a:t>
            </a:r>
            <a:r>
              <a:rPr lang="de-DE" dirty="0">
                <a:solidFill>
                  <a:schemeClr val="tx1"/>
                </a:solidFill>
              </a:rPr>
              <a:t> </a:t>
            </a:r>
            <a:r>
              <a:rPr lang="de-DE" dirty="0" err="1">
                <a:solidFill>
                  <a:schemeClr val="tx1"/>
                </a:solidFill>
              </a:rPr>
              <a:t>more</a:t>
            </a:r>
            <a:r>
              <a:rPr lang="de-DE" dirty="0">
                <a:solidFill>
                  <a:schemeClr val="tx1"/>
                </a:solidFill>
              </a:rPr>
              <a:t>!</a:t>
            </a:r>
          </a:p>
        </p:txBody>
      </p:sp>
    </p:spTree>
    <p:extLst>
      <p:ext uri="{BB962C8B-B14F-4D97-AF65-F5344CB8AC3E}">
        <p14:creationId xmlns:p14="http://schemas.microsoft.com/office/powerpoint/2010/main" val="1013023824"/>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AE47EBB3-A97F-D643-B0AC-220C58C851F8}"/>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Hier steht ein Titel.</a:t>
            </a:r>
            <a:endParaRPr dirty="0">
              <a:solidFill>
                <a:schemeClr val="tx1"/>
              </a:solidFill>
            </a:endParaRPr>
          </a:p>
        </p:txBody>
      </p:sp>
    </p:spTree>
    <p:extLst>
      <p:ext uri="{BB962C8B-B14F-4D97-AF65-F5344CB8AC3E}">
        <p14:creationId xmlns:p14="http://schemas.microsoft.com/office/powerpoint/2010/main" val="203773273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5BBE466A-9AF6-BE4D-9898-53D509842A3A}"/>
              </a:ext>
            </a:extLst>
          </p:cNvPr>
          <p:cNvSpPr txBox="1"/>
          <p:nvPr/>
        </p:nvSpPr>
        <p:spPr>
          <a:xfrm>
            <a:off x="1160379" y="4452191"/>
            <a:ext cx="7642658"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dirty="0" err="1">
                <a:solidFill>
                  <a:schemeClr val="tx1"/>
                </a:solidFill>
              </a:rPr>
              <a:t>Hier</a:t>
            </a:r>
            <a:r>
              <a:rPr dirty="0">
                <a:solidFill>
                  <a:schemeClr val="tx1"/>
                </a:solidFill>
              </a:rPr>
              <a:t> </a:t>
            </a:r>
            <a:r>
              <a:rPr dirty="0" err="1">
                <a:solidFill>
                  <a:schemeClr val="tx1"/>
                </a:solidFill>
              </a:rPr>
              <a:t>steht</a:t>
            </a:r>
            <a:r>
              <a:rPr dirty="0">
                <a:solidFill>
                  <a:schemeClr val="tx1"/>
                </a:solidFill>
              </a:rPr>
              <a:t> </a:t>
            </a:r>
            <a:r>
              <a:rPr dirty="0" err="1">
                <a:solidFill>
                  <a:schemeClr val="tx1"/>
                </a:solidFill>
              </a:rPr>
              <a:t>ein</a:t>
            </a:r>
            <a:r>
              <a:rPr dirty="0">
                <a:solidFill>
                  <a:schemeClr val="tx1"/>
                </a:solidFill>
              </a:rPr>
              <a:t> </a:t>
            </a:r>
            <a:r>
              <a:rPr dirty="0" err="1">
                <a:solidFill>
                  <a:schemeClr val="tx1"/>
                </a:solidFill>
              </a:rPr>
              <a:t>farbig</a:t>
            </a:r>
            <a:r>
              <a:rPr dirty="0">
                <a:solidFill>
                  <a:schemeClr val="tx1"/>
                </a:solidFill>
              </a:rPr>
              <a:t> </a:t>
            </a:r>
            <a:r>
              <a:rPr dirty="0" err="1">
                <a:solidFill>
                  <a:schemeClr val="tx1"/>
                </a:solidFill>
              </a:rPr>
              <a:t>ausgezeichneter</a:t>
            </a:r>
            <a:r>
              <a:rPr dirty="0">
                <a:solidFill>
                  <a:schemeClr val="tx1"/>
                </a:solidFill>
              </a:rPr>
              <a:t> Text.</a:t>
            </a:r>
          </a:p>
        </p:txBody>
      </p:sp>
      <p:sp>
        <p:nvSpPr>
          <p:cNvPr id="4" name="Hier steht ein farbig ausgezeichneter Text.">
            <a:extLst>
              <a:ext uri="{FF2B5EF4-FFF2-40B4-BE49-F238E27FC236}">
                <a16:creationId xmlns:a16="http://schemas.microsoft.com/office/drawing/2014/main" id="{DF0E6C86-21AB-1C4F-8770-FE7A87FCA36E}"/>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Hier steht ein Titel.</a:t>
            </a:r>
            <a:endParaRPr dirty="0">
              <a:solidFill>
                <a:srgbClr val="988F8F"/>
              </a:solidFill>
            </a:endParaRPr>
          </a:p>
        </p:txBody>
      </p:sp>
    </p:spTree>
    <p:extLst>
      <p:ext uri="{BB962C8B-B14F-4D97-AF65-F5344CB8AC3E}">
        <p14:creationId xmlns:p14="http://schemas.microsoft.com/office/powerpoint/2010/main" val="4021377365"/>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Hier steht ein farbig ausgezeichneter Text.">
            <a:extLst>
              <a:ext uri="{FF2B5EF4-FFF2-40B4-BE49-F238E27FC236}">
                <a16:creationId xmlns:a16="http://schemas.microsoft.com/office/drawing/2014/main" id="{338DCFD3-4492-4F43-BBE0-7356DB1C8327}"/>
              </a:ext>
            </a:extLst>
          </p:cNvPr>
          <p:cNvSpPr txBox="1"/>
          <p:nvPr/>
        </p:nvSpPr>
        <p:spPr>
          <a:xfrm>
            <a:off x="1160379" y="4452191"/>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dirty="0" err="1">
                <a:solidFill>
                  <a:srgbClr val="988F8F"/>
                </a:solidFill>
              </a:rPr>
              <a:t>Hier</a:t>
            </a:r>
            <a:r>
              <a:rPr dirty="0">
                <a:solidFill>
                  <a:srgbClr val="988F8F"/>
                </a:solidFill>
              </a:rPr>
              <a:t> </a:t>
            </a:r>
            <a:r>
              <a:rPr dirty="0" err="1">
                <a:solidFill>
                  <a:srgbClr val="988F8F"/>
                </a:solidFill>
              </a:rPr>
              <a:t>steht</a:t>
            </a:r>
            <a:r>
              <a:rPr dirty="0">
                <a:solidFill>
                  <a:srgbClr val="988F8F"/>
                </a:solidFill>
              </a:rPr>
              <a:t> </a:t>
            </a:r>
            <a:r>
              <a:rPr dirty="0" err="1">
                <a:solidFill>
                  <a:srgbClr val="988F8F"/>
                </a:solidFill>
              </a:rPr>
              <a:t>ein</a:t>
            </a:r>
            <a:r>
              <a:rPr dirty="0">
                <a:solidFill>
                  <a:srgbClr val="988F8F"/>
                </a:solidFill>
              </a:rPr>
              <a:t> </a:t>
            </a:r>
            <a:r>
              <a:rPr dirty="0" err="1">
                <a:solidFill>
                  <a:srgbClr val="988F8F"/>
                </a:solidFill>
              </a:rPr>
              <a:t>farbig</a:t>
            </a:r>
            <a:r>
              <a:rPr dirty="0">
                <a:solidFill>
                  <a:srgbClr val="988F8F"/>
                </a:solidFill>
              </a:rPr>
              <a:t> </a:t>
            </a:r>
            <a:r>
              <a:rPr dirty="0" err="1">
                <a:solidFill>
                  <a:srgbClr val="988F8F"/>
                </a:solidFill>
              </a:rPr>
              <a:t>ausgezeichneter</a:t>
            </a:r>
            <a:r>
              <a:rPr dirty="0">
                <a:solidFill>
                  <a:srgbClr val="988F8F"/>
                </a:solidFill>
              </a:rPr>
              <a:t> Text.</a:t>
            </a:r>
          </a:p>
        </p:txBody>
      </p:sp>
      <p:sp>
        <p:nvSpPr>
          <p:cNvPr id="6" name="Hier steht ein farbig ausgezeichneter Text.">
            <a:extLst>
              <a:ext uri="{FF2B5EF4-FFF2-40B4-BE49-F238E27FC236}">
                <a16:creationId xmlns:a16="http://schemas.microsoft.com/office/drawing/2014/main" id="{87776FCF-0B56-CD4C-A2A4-21CB952130B4}"/>
              </a:ext>
            </a:extLst>
          </p:cNvPr>
          <p:cNvSpPr txBox="1"/>
          <p:nvPr/>
        </p:nvSpPr>
        <p:spPr>
          <a:xfrm>
            <a:off x="1160379" y="5032054"/>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Das ist die folgende Folie.</a:t>
            </a:r>
            <a:endParaRPr dirty="0">
              <a:solidFill>
                <a:schemeClr val="tx1"/>
              </a:solidFill>
            </a:endParaRPr>
          </a:p>
        </p:txBody>
      </p:sp>
      <p:sp>
        <p:nvSpPr>
          <p:cNvPr id="7" name="Hier steht ein farbig ausgezeichneter Text.">
            <a:extLst>
              <a:ext uri="{FF2B5EF4-FFF2-40B4-BE49-F238E27FC236}">
                <a16:creationId xmlns:a16="http://schemas.microsoft.com/office/drawing/2014/main" id="{35B529B7-C1D4-674E-A96F-B73B947AE9F6}"/>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Hier steht ein Titel.</a:t>
            </a:r>
            <a:endParaRPr dirty="0">
              <a:solidFill>
                <a:srgbClr val="988F8F"/>
              </a:solidFill>
            </a:endParaRPr>
          </a:p>
        </p:txBody>
      </p:sp>
    </p:spTree>
    <p:extLst>
      <p:ext uri="{BB962C8B-B14F-4D97-AF65-F5344CB8AC3E}">
        <p14:creationId xmlns:p14="http://schemas.microsoft.com/office/powerpoint/2010/main" val="4160652563"/>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ier steht ein farbig ausgezeichneter Text.">
            <a:extLst>
              <a:ext uri="{FF2B5EF4-FFF2-40B4-BE49-F238E27FC236}">
                <a16:creationId xmlns:a16="http://schemas.microsoft.com/office/drawing/2014/main" id="{DBC806FF-B650-8C4A-AB02-3989474439B5}"/>
              </a:ext>
            </a:extLst>
          </p:cNvPr>
          <p:cNvSpPr txBox="1"/>
          <p:nvPr/>
        </p:nvSpPr>
        <p:spPr>
          <a:xfrm>
            <a:off x="1160379" y="4452191"/>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dirty="0" err="1">
                <a:solidFill>
                  <a:srgbClr val="988F8F"/>
                </a:solidFill>
              </a:rPr>
              <a:t>Hier</a:t>
            </a:r>
            <a:r>
              <a:rPr dirty="0">
                <a:solidFill>
                  <a:srgbClr val="988F8F"/>
                </a:solidFill>
              </a:rPr>
              <a:t> </a:t>
            </a:r>
            <a:r>
              <a:rPr dirty="0" err="1">
                <a:solidFill>
                  <a:srgbClr val="988F8F"/>
                </a:solidFill>
              </a:rPr>
              <a:t>steht</a:t>
            </a:r>
            <a:r>
              <a:rPr dirty="0">
                <a:solidFill>
                  <a:srgbClr val="988F8F"/>
                </a:solidFill>
              </a:rPr>
              <a:t> </a:t>
            </a:r>
            <a:r>
              <a:rPr dirty="0" err="1">
                <a:solidFill>
                  <a:srgbClr val="988F8F"/>
                </a:solidFill>
              </a:rPr>
              <a:t>ein</a:t>
            </a:r>
            <a:r>
              <a:rPr dirty="0">
                <a:solidFill>
                  <a:srgbClr val="988F8F"/>
                </a:solidFill>
              </a:rPr>
              <a:t> </a:t>
            </a:r>
            <a:r>
              <a:rPr dirty="0" err="1">
                <a:solidFill>
                  <a:srgbClr val="988F8F"/>
                </a:solidFill>
              </a:rPr>
              <a:t>farbig</a:t>
            </a:r>
            <a:r>
              <a:rPr dirty="0">
                <a:solidFill>
                  <a:srgbClr val="988F8F"/>
                </a:solidFill>
              </a:rPr>
              <a:t> </a:t>
            </a:r>
            <a:r>
              <a:rPr dirty="0" err="1">
                <a:solidFill>
                  <a:srgbClr val="988F8F"/>
                </a:solidFill>
              </a:rPr>
              <a:t>ausgezeichneter</a:t>
            </a:r>
            <a:r>
              <a:rPr dirty="0">
                <a:solidFill>
                  <a:srgbClr val="988F8F"/>
                </a:solidFill>
              </a:rPr>
              <a:t> Text.</a:t>
            </a:r>
          </a:p>
        </p:txBody>
      </p:sp>
      <p:sp>
        <p:nvSpPr>
          <p:cNvPr id="9" name="Hier steht ein farbig ausgezeichneter Text.">
            <a:extLst>
              <a:ext uri="{FF2B5EF4-FFF2-40B4-BE49-F238E27FC236}">
                <a16:creationId xmlns:a16="http://schemas.microsoft.com/office/drawing/2014/main" id="{E0FB029C-025D-A241-964F-2A61E6101F60}"/>
              </a:ext>
            </a:extLst>
          </p:cNvPr>
          <p:cNvSpPr txBox="1"/>
          <p:nvPr/>
        </p:nvSpPr>
        <p:spPr>
          <a:xfrm>
            <a:off x="1160379" y="5032054"/>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Das ist die folgende Folie.</a:t>
            </a:r>
            <a:endParaRPr dirty="0">
              <a:solidFill>
                <a:srgbClr val="988F8F"/>
              </a:solidFill>
            </a:endParaRPr>
          </a:p>
        </p:txBody>
      </p:sp>
      <p:sp>
        <p:nvSpPr>
          <p:cNvPr id="10" name="Hier steht ein farbig ausgezeichneter Text.">
            <a:extLst>
              <a:ext uri="{FF2B5EF4-FFF2-40B4-BE49-F238E27FC236}">
                <a16:creationId xmlns:a16="http://schemas.microsoft.com/office/drawing/2014/main" id="{FD2D2F69-A035-EC4C-898D-D6EBC09A3D8F}"/>
              </a:ext>
            </a:extLst>
          </p:cNvPr>
          <p:cNvSpPr txBox="1"/>
          <p:nvPr/>
        </p:nvSpPr>
        <p:spPr>
          <a:xfrm>
            <a:off x="1160379" y="561191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Das ist die darauf folgende Folie.</a:t>
            </a:r>
            <a:endParaRPr dirty="0">
              <a:solidFill>
                <a:schemeClr val="tx1"/>
              </a:solidFill>
            </a:endParaRPr>
          </a:p>
        </p:txBody>
      </p:sp>
      <p:sp>
        <p:nvSpPr>
          <p:cNvPr id="11" name="Hier steht ein farbig ausgezeichneter Text.">
            <a:extLst>
              <a:ext uri="{FF2B5EF4-FFF2-40B4-BE49-F238E27FC236}">
                <a16:creationId xmlns:a16="http://schemas.microsoft.com/office/drawing/2014/main" id="{02845E53-0C39-4F46-A886-01CC2A0B5591}"/>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Hier steht ein Titel.</a:t>
            </a:r>
            <a:endParaRPr dirty="0">
              <a:solidFill>
                <a:srgbClr val="988F8F"/>
              </a:solidFill>
            </a:endParaRPr>
          </a:p>
        </p:txBody>
      </p:sp>
    </p:spTree>
    <p:extLst>
      <p:ext uri="{BB962C8B-B14F-4D97-AF65-F5344CB8AC3E}">
        <p14:creationId xmlns:p14="http://schemas.microsoft.com/office/powerpoint/2010/main" val="2690949550"/>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112E55B9-241D-4641-A83B-E9609DDDF59B}"/>
              </a:ext>
            </a:extLst>
          </p:cNvPr>
          <p:cNvSpPr txBox="1"/>
          <p:nvPr/>
        </p:nvSpPr>
        <p:spPr>
          <a:xfrm>
            <a:off x="1160379" y="4050129"/>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a:t>
            </a:r>
            <a:r>
              <a:rPr b="0" i="1" dirty="0" err="1">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Hier</a:t>
            </a:r>
            <a:r>
              <a:rPr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steht</a:t>
            </a:r>
            <a:r>
              <a:rPr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ein</a:t>
            </a:r>
            <a:r>
              <a:rPr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farbig</a:t>
            </a:r>
            <a:r>
              <a:rPr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ausgezeichneter</a:t>
            </a:r>
            <a:r>
              <a:rPr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 Text.</a:t>
            </a:r>
            <a:r>
              <a:rPr lang="de-DE"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 Es </a:t>
            </a:r>
          </a:p>
          <a:p>
            <a:r>
              <a:rPr lang="de-DE"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rPr>
              <a:t>könnte zum Beispiel ein Zitat sein, mit dem Sie eine Botschaft kommunizieren möchten.«</a:t>
            </a:r>
            <a:endParaRPr b="0" i="1" dirty="0">
              <a:solidFill>
                <a:schemeClr val="tx1"/>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F2C02BD5-28C1-7B46-9752-BCF433B3292E}"/>
              </a:ext>
            </a:extLst>
          </p:cNvPr>
          <p:cNvSpPr txBox="1"/>
          <p:nvPr/>
        </p:nvSpPr>
        <p:spPr>
          <a:xfrm>
            <a:off x="5744695" y="5494064"/>
            <a:ext cx="3847207"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dirty="0" err="1"/>
              <a:t>Hier</a:t>
            </a:r>
            <a:r>
              <a:rPr dirty="0"/>
              <a:t> </a:t>
            </a:r>
            <a:r>
              <a:rPr dirty="0" err="1"/>
              <a:t>steht</a:t>
            </a:r>
            <a:r>
              <a:rPr dirty="0"/>
              <a:t> </a:t>
            </a:r>
            <a:r>
              <a:rPr dirty="0" err="1"/>
              <a:t>eine</a:t>
            </a:r>
            <a:r>
              <a:rPr dirty="0"/>
              <a:t> </a:t>
            </a:r>
            <a:r>
              <a:rPr dirty="0" err="1"/>
              <a:t>Marginalie</a:t>
            </a:r>
            <a:r>
              <a:rPr dirty="0"/>
              <a:t> </a:t>
            </a:r>
            <a:r>
              <a:rPr dirty="0" err="1"/>
              <a:t>oder</a:t>
            </a:r>
            <a:r>
              <a:rPr lang="de-DE" dirty="0"/>
              <a:t> eine</a:t>
            </a:r>
            <a:r>
              <a:rPr dirty="0"/>
              <a:t> </a:t>
            </a:r>
            <a:r>
              <a:rPr dirty="0" err="1"/>
              <a:t>Quellenangabe</a:t>
            </a:r>
            <a:endParaRPr dirty="0"/>
          </a:p>
        </p:txBody>
      </p:sp>
    </p:spTree>
    <p:extLst>
      <p:ext uri="{BB962C8B-B14F-4D97-AF65-F5344CB8AC3E}">
        <p14:creationId xmlns:p14="http://schemas.microsoft.com/office/powerpoint/2010/main" val="3831624269"/>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94FE06B2-27FC-364A-9458-9BDA7CE566E7}"/>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chemeClr val="tx1"/>
                </a:solidFill>
              </a:rPr>
              <a:t> </a:t>
            </a:r>
            <a:r>
              <a:rPr sz="2000" dirty="0" err="1">
                <a:solidFill>
                  <a:schemeClr val="tx1"/>
                </a:solidFill>
              </a:rPr>
              <a:t>Hier</a:t>
            </a:r>
            <a:r>
              <a:rPr sz="2000" dirty="0">
                <a:solidFill>
                  <a:schemeClr val="tx1"/>
                </a:solidFill>
              </a:rPr>
              <a:t> </a:t>
            </a:r>
            <a:r>
              <a:rPr sz="2000" dirty="0" err="1">
                <a:solidFill>
                  <a:schemeClr val="tx1"/>
                </a:solidFill>
              </a:rPr>
              <a:t>steht</a:t>
            </a:r>
            <a:r>
              <a:rPr sz="2000" dirty="0">
                <a:solidFill>
                  <a:schemeClr val="tx1"/>
                </a:solidFill>
              </a:rPr>
              <a:t> </a:t>
            </a:r>
            <a:r>
              <a:rPr sz="2000" dirty="0" err="1">
                <a:solidFill>
                  <a:schemeClr val="tx1"/>
                </a:solidFill>
              </a:rPr>
              <a:t>ein</a:t>
            </a:r>
            <a:r>
              <a:rPr sz="2000" dirty="0">
                <a:solidFill>
                  <a:schemeClr val="tx1"/>
                </a:solidFill>
              </a:rPr>
              <a:t> </a:t>
            </a:r>
            <a:r>
              <a:rPr sz="2000" dirty="0" err="1">
                <a:solidFill>
                  <a:schemeClr val="tx1"/>
                </a:solidFill>
              </a:rPr>
              <a:t>Untertitel</a:t>
            </a:r>
            <a:r>
              <a:rPr lang="de-DE" sz="2000" dirty="0">
                <a:solidFill>
                  <a:schemeClr val="tx1"/>
                </a:solidFill>
              </a:rPr>
              <a:t> als Aufzählung</a:t>
            </a:r>
          </a:p>
          <a:p>
            <a:pPr>
              <a:lnSpc>
                <a:spcPct val="150000"/>
              </a:lnSpc>
            </a:pPr>
            <a:r>
              <a:rPr lang="de-DE" sz="2000" dirty="0">
                <a:solidFill>
                  <a:schemeClr val="bg1"/>
                </a:solidFill>
              </a:rPr>
              <a:t> Wenn Sie eine Aufzählung machen, verteilen Sie Die </a:t>
            </a:r>
            <a:r>
              <a:rPr lang="de-DE" sz="2000" dirty="0" err="1">
                <a:solidFill>
                  <a:schemeClr val="bg1"/>
                </a:solidFill>
              </a:rPr>
              <a:t>Infromstionen</a:t>
            </a:r>
            <a:r>
              <a:rPr lang="de-DE" sz="2000" dirty="0">
                <a:solidFill>
                  <a:schemeClr val="bg1"/>
                </a:solidFill>
              </a:rPr>
              <a:t> auf verschiedene Folien</a:t>
            </a:r>
          </a:p>
          <a:p>
            <a:pPr>
              <a:lnSpc>
                <a:spcPct val="150000"/>
              </a:lnSpc>
            </a:pPr>
            <a:r>
              <a:rPr lang="de-DE" sz="2000" dirty="0">
                <a:solidFill>
                  <a:schemeClr val="bg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218220817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EA838487-7E80-2544-AB78-264FF9D985F0}"/>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chemeClr val="tx1"/>
                </a:solidFill>
              </a:rPr>
              <a:t> </a:t>
            </a:r>
            <a:r>
              <a:rPr sz="2000" dirty="0" err="1">
                <a:solidFill>
                  <a:schemeClr val="tx1"/>
                </a:solidFill>
              </a:rPr>
              <a:t>Hier</a:t>
            </a:r>
            <a:r>
              <a:rPr sz="2000" dirty="0">
                <a:solidFill>
                  <a:schemeClr val="tx1"/>
                </a:solidFill>
              </a:rPr>
              <a:t> </a:t>
            </a:r>
            <a:r>
              <a:rPr sz="2000" dirty="0" err="1">
                <a:solidFill>
                  <a:schemeClr val="tx1"/>
                </a:solidFill>
              </a:rPr>
              <a:t>steht</a:t>
            </a:r>
            <a:r>
              <a:rPr sz="2000" dirty="0">
                <a:solidFill>
                  <a:schemeClr val="tx1"/>
                </a:solidFill>
              </a:rPr>
              <a:t> </a:t>
            </a:r>
            <a:r>
              <a:rPr sz="2000" dirty="0" err="1">
                <a:solidFill>
                  <a:schemeClr val="tx1"/>
                </a:solidFill>
              </a:rPr>
              <a:t>ein</a:t>
            </a:r>
            <a:r>
              <a:rPr sz="2000" dirty="0">
                <a:solidFill>
                  <a:schemeClr val="tx1"/>
                </a:solidFill>
              </a:rPr>
              <a:t> </a:t>
            </a:r>
            <a:r>
              <a:rPr sz="2000" dirty="0" err="1">
                <a:solidFill>
                  <a:schemeClr val="tx1"/>
                </a:solidFill>
              </a:rPr>
              <a:t>Untertitel</a:t>
            </a:r>
            <a:r>
              <a:rPr lang="de-DE" sz="2000" dirty="0">
                <a:solidFill>
                  <a:schemeClr val="tx1"/>
                </a:solidFill>
              </a:rPr>
              <a:t> als Aufzählung</a:t>
            </a:r>
          </a:p>
          <a:p>
            <a:pPr>
              <a:lnSpc>
                <a:spcPct val="150000"/>
              </a:lnSpc>
            </a:pPr>
            <a:r>
              <a:rPr lang="de-DE" sz="2000" dirty="0">
                <a:solidFill>
                  <a:schemeClr val="tx1"/>
                </a:solidFill>
              </a:rPr>
              <a:t> Wenn Sie eine Aufzählung machen, verteilen Sie die Informationen auf verschiedene Folien</a:t>
            </a:r>
          </a:p>
          <a:p>
            <a:pPr>
              <a:lnSpc>
                <a:spcPct val="150000"/>
              </a:lnSpc>
            </a:pP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655756749"/>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5EFE19F9-51AB-C546-8340-4729B4D15E8B}"/>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rgbClr val="988F8F"/>
                </a:solidFill>
              </a:rPr>
              <a:t> Wenn Sie eine Aufzählung machen, verteilen Sie die Informationen auf verschiedene Folien</a:t>
            </a:r>
          </a:p>
          <a:p>
            <a:pPr>
              <a:lnSpc>
                <a:spcPct val="150000"/>
              </a:lnSpc>
            </a:pPr>
            <a:r>
              <a:rPr lang="de-DE" sz="2000" dirty="0">
                <a:solidFill>
                  <a:schemeClr val="tx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388901659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 y="0"/>
            <a:ext cx="13004474" cy="9753599"/>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316806F2-3020-7E47-A9C2-92F2CD237C7A}"/>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rgbClr val="988F8F"/>
                </a:solidFill>
              </a:rPr>
              <a:t> Wenn Sie eine Aufzählung machen, verteilen Sie die Informationen auf verschiedene Folien</a:t>
            </a:r>
          </a:p>
          <a:p>
            <a:pPr>
              <a:lnSpc>
                <a:spcPct val="150000"/>
              </a:lnSpc>
            </a:pPr>
            <a:r>
              <a:rPr lang="de-DE" sz="2000" dirty="0">
                <a:solidFill>
                  <a:srgbClr val="988F8F"/>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60767016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316806F2-3020-7E47-A9C2-92F2CD237C7A}"/>
              </a:ext>
            </a:extLst>
          </p:cNvPr>
          <p:cNvSpPr txBox="1"/>
          <p:nvPr/>
        </p:nvSpPr>
        <p:spPr>
          <a:xfrm>
            <a:off x="1169640" y="3992405"/>
            <a:ext cx="10464801" cy="19623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rgbClr val="988F8F"/>
                </a:solidFill>
              </a:rPr>
              <a:t> Wenn Sie eine Aufzählung machen, verteilen Sie die Informationen auf verschiedene Folien</a:t>
            </a:r>
          </a:p>
          <a:p>
            <a:pPr>
              <a:lnSpc>
                <a:spcPct val="150000"/>
              </a:lnSpc>
            </a:pPr>
            <a:r>
              <a:rPr lang="de-DE" sz="2000" dirty="0">
                <a:solidFill>
                  <a:srgbClr val="988F8F"/>
                </a:solidFill>
              </a:rPr>
              <a:t> Grauen Sie vorher gesagtes aus</a:t>
            </a:r>
          </a:p>
          <a:p>
            <a:pPr>
              <a:lnSpc>
                <a:spcPct val="150000"/>
              </a:lnSpc>
            </a:pPr>
            <a:r>
              <a:rPr lang="de-DE" sz="2000" dirty="0">
                <a:solidFill>
                  <a:schemeClr val="tx1"/>
                </a:solidFill>
              </a:rPr>
              <a:t> Zeigen Sie maximal 6 Elemente auf einer Folie</a:t>
            </a:r>
          </a:p>
        </p:txBody>
      </p:sp>
      <p:sp>
        <p:nvSpPr>
          <p:cNvPr id="4" name="Rechteck 3">
            <a:extLst>
              <a:ext uri="{FF2B5EF4-FFF2-40B4-BE49-F238E27FC236}">
                <a16:creationId xmlns:a16="http://schemas.microsoft.com/office/drawing/2014/main" id="{86176EEB-B44C-C349-AE9A-42A833461795}"/>
              </a:ext>
            </a:extLst>
          </p:cNvPr>
          <p:cNvSpPr/>
          <p:nvPr/>
        </p:nvSpPr>
        <p:spPr>
          <a:xfrm>
            <a:off x="1169640" y="7086744"/>
            <a:ext cx="6502400" cy="1015663"/>
          </a:xfrm>
          <a:prstGeom prst="rect">
            <a:avLst/>
          </a:prstGeom>
        </p:spPr>
        <p:txBody>
          <a:bodyPr>
            <a:spAutoFit/>
          </a:bodyPr>
          <a:lstStyle/>
          <a:p>
            <a:pPr algn="l"/>
            <a:r>
              <a:rPr lang="de-DE" sz="2000" b="0" i="1" dirty="0">
                <a:solidFill>
                  <a:srgbClr val="988F8F"/>
                </a:solidFill>
                <a:latin typeface="Noto Serif" panose="02020600060500020200" pitchFamily="18" charset="0"/>
                <a:ea typeface="Noto Serif" panose="02020600060500020200" pitchFamily="18" charset="0"/>
                <a:cs typeface="Noto Serif" panose="02020600060500020200" pitchFamily="18" charset="0"/>
              </a:rPr>
              <a:t>Das Ausgrauen von vorher gezeigten Informationen macht es Ihren Zuhörern leichter, zu wissen, was gerade jetzt wichtig ist.</a:t>
            </a:r>
          </a:p>
        </p:txBody>
      </p:sp>
    </p:spTree>
    <p:extLst>
      <p:ext uri="{BB962C8B-B14F-4D97-AF65-F5344CB8AC3E}">
        <p14:creationId xmlns:p14="http://schemas.microsoft.com/office/powerpoint/2010/main" val="258060686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31DBD859-24E9-5D46-A0D9-DA8DB94ABEBD}"/>
              </a:ext>
            </a:extLst>
          </p:cNvPr>
          <p:cNvSpPr>
            <a:spLocks noGrp="1"/>
          </p:cNvSpPr>
          <p:nvPr>
            <p:ph type="body" idx="1"/>
          </p:nvPr>
        </p:nvSpPr>
        <p:spPr/>
        <p:txBody>
          <a:bodyPr/>
          <a:lstStyle/>
          <a:p>
            <a:pPr marL="0" indent="0">
              <a:buNone/>
            </a:pPr>
            <a:r>
              <a:rPr lang="de-DE" sz="3200" dirty="0">
                <a:latin typeface="+mj-lt"/>
                <a:ea typeface="+mj-ea"/>
              </a:rPr>
              <a:t>Oder Sie wählen ein Layout aus, über:</a:t>
            </a:r>
          </a:p>
          <a:p>
            <a:pPr marL="0" indent="0">
              <a:buNone/>
            </a:pPr>
            <a:r>
              <a:rPr lang="de-DE" dirty="0">
                <a:solidFill>
                  <a:schemeClr val="tx1"/>
                </a:solidFill>
              </a:rPr>
              <a:t>Start / Layout / Entsprechendes Layout auswählen und Text ergänzen.</a:t>
            </a:r>
          </a:p>
        </p:txBody>
      </p:sp>
    </p:spTree>
    <p:extLst>
      <p:ext uri="{BB962C8B-B14F-4D97-AF65-F5344CB8AC3E}">
        <p14:creationId xmlns:p14="http://schemas.microsoft.com/office/powerpoint/2010/main" val="1098508417"/>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D6960FDA-810C-F44C-A130-20271728DC87}"/>
              </a:ext>
            </a:extLst>
          </p:cNvPr>
          <p:cNvSpPr>
            <a:spLocks noGrp="1"/>
          </p:cNvSpPr>
          <p:nvPr>
            <p:ph type="body" sz="quarter" idx="1"/>
          </p:nvPr>
        </p:nvSpPr>
        <p:spPr/>
        <p:txBody>
          <a:bodyPr/>
          <a:lstStyle/>
          <a:p>
            <a:endParaRPr lang="de-DE"/>
          </a:p>
        </p:txBody>
      </p:sp>
      <p:sp>
        <p:nvSpPr>
          <p:cNvPr id="32" name="Titel 31">
            <a:extLst>
              <a:ext uri="{FF2B5EF4-FFF2-40B4-BE49-F238E27FC236}">
                <a16:creationId xmlns:a16="http://schemas.microsoft.com/office/drawing/2014/main" id="{363069DA-28FD-C34B-8421-A3073C7DD229}"/>
              </a:ext>
            </a:extLst>
          </p:cNvPr>
          <p:cNvSpPr>
            <a:spLocks noGrp="1"/>
          </p:cNvSpPr>
          <p:nvPr>
            <p:ph type="title"/>
          </p:nvPr>
        </p:nvSpPr>
        <p:spPr/>
        <p:txBody>
          <a:bodyPr/>
          <a:lstStyle/>
          <a:p>
            <a:endParaRPr lang="de-DE"/>
          </a:p>
        </p:txBody>
      </p:sp>
    </p:spTree>
    <p:extLst>
      <p:ext uri="{BB962C8B-B14F-4D97-AF65-F5344CB8AC3E}">
        <p14:creationId xmlns:p14="http://schemas.microsoft.com/office/powerpoint/2010/main" val="271826138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 y="0"/>
            <a:ext cx="13004474" cy="9753599"/>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 y="1846167"/>
            <a:ext cx="10548000" cy="7911197"/>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sz="2400" dirty="0">
                <a:latin typeface="+mj-ea"/>
                <a:ea typeface="+mj-ea"/>
              </a:rPr>
              <a:t>Hier steht ein Veranstaltungs-</a:t>
            </a:r>
            <a:br>
              <a:rPr lang="de-DE" sz="2400" dirty="0">
                <a:latin typeface="+mj-ea"/>
                <a:ea typeface="+mj-ea"/>
              </a:rPr>
            </a:br>
            <a:r>
              <a:rPr lang="de-DE" sz="2400" dirty="0" err="1">
                <a:latin typeface="+mj-ea"/>
                <a:ea typeface="+mj-ea"/>
              </a:rPr>
              <a:t>titel</a:t>
            </a:r>
            <a:r>
              <a:rPr lang="de-DE" sz="2400" dirty="0">
                <a:latin typeface="+mj-ea"/>
                <a:ea typeface="+mj-ea"/>
              </a:rPr>
              <a:t>, der ein- oder zweizeilig ist</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3951" y="8805141"/>
            <a:ext cx="3425618"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Hier steht die vortragende Person.</a:t>
            </a:r>
            <a:endParaRPr sz="1600" dirty="0">
              <a:solidFill>
                <a:schemeClr val="tx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416"/>
          <a:stretch/>
        </p:blipFill>
        <p:spPr>
          <a:xfrm>
            <a:off x="-1" y="-4937"/>
            <a:ext cx="13059317" cy="9758537"/>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4" y="2223059"/>
            <a:ext cx="10058399" cy="754398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6568070"/>
            <a:ext cx="10464801" cy="1705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lnSpc>
                <a:spcPts val="2990"/>
              </a:lnSpc>
              <a:buNone/>
            </a:pPr>
            <a:r>
              <a:rPr lang="de-DE" sz="2400" dirty="0">
                <a:latin typeface="+mj-ea"/>
                <a:ea typeface="+mj-ea"/>
              </a:rPr>
              <a:t>Hier steht ein Veranstaltungstitel,</a:t>
            </a:r>
            <a:br>
              <a:rPr lang="de-DE" sz="2400" dirty="0">
                <a:latin typeface="+mj-ea"/>
                <a:ea typeface="+mj-ea"/>
              </a:rPr>
            </a:br>
            <a:r>
              <a:rPr lang="de-DE" sz="2400" dirty="0">
                <a:latin typeface="+mj-ea"/>
                <a:ea typeface="+mj-ea"/>
              </a:rPr>
              <a:t>der deutlich länger ist als der</a:t>
            </a:r>
            <a:br>
              <a:rPr lang="de-DE" sz="2400" dirty="0">
                <a:latin typeface="+mj-ea"/>
                <a:ea typeface="+mj-ea"/>
              </a:rPr>
            </a:br>
            <a:r>
              <a:rPr lang="de-DE" sz="2400" dirty="0">
                <a:latin typeface="+mj-ea"/>
                <a:ea typeface="+mj-ea"/>
              </a:rPr>
              <a:t>kurze Titel und mehr Raum braucht</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3951" y="8373701"/>
            <a:ext cx="480900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Auch die darunter liegende </a:t>
            </a:r>
            <a:r>
              <a:rPr lang="de-DE" sz="1600" dirty="0" err="1">
                <a:solidFill>
                  <a:schemeClr val="tx1"/>
                </a:solidFill>
              </a:rPr>
              <a:t>Subhead</a:t>
            </a:r>
            <a:r>
              <a:rPr lang="de-DE" sz="1600" dirty="0">
                <a:solidFill>
                  <a:schemeClr val="tx1"/>
                </a:solidFill>
              </a:rPr>
              <a:t> kann </a:t>
            </a:r>
            <a:br>
              <a:rPr lang="de-DE" sz="1600" dirty="0">
                <a:solidFill>
                  <a:schemeClr val="tx1"/>
                </a:solidFill>
              </a:rPr>
            </a:br>
            <a:r>
              <a:rPr lang="de-DE" sz="1600" dirty="0">
                <a:solidFill>
                  <a:schemeClr val="tx1"/>
                </a:solidFill>
              </a:rPr>
              <a:t>mehrzeilig sein oder sogar auch dreizeilig, wenn </a:t>
            </a:r>
            <a:br>
              <a:rPr lang="de-DE" sz="1600" dirty="0">
                <a:solidFill>
                  <a:schemeClr val="tx1"/>
                </a:solidFill>
              </a:rPr>
            </a:br>
            <a:r>
              <a:rPr lang="de-DE" sz="1600" dirty="0">
                <a:solidFill>
                  <a:schemeClr val="tx1"/>
                </a:solidFill>
              </a:rPr>
              <a:t>das notwendig sein sollte.</a:t>
            </a:r>
            <a:endParaRPr sz="1600" dirty="0">
              <a:solidFill>
                <a:schemeClr val="tx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84752540"/>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21177F08-74FC-7B44-BEA2-68F3E78901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5403" y="-11153"/>
            <a:ext cx="9099397" cy="6824548"/>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205318"/>
            <a:ext cx="10058399" cy="754398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6568070"/>
            <a:ext cx="10464801" cy="1705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lnSpc>
                <a:spcPts val="2990"/>
              </a:lnSpc>
              <a:buNone/>
            </a:pPr>
            <a:r>
              <a:rPr lang="de-DE" sz="2400" dirty="0">
                <a:latin typeface="+mj-ea"/>
                <a:ea typeface="+mj-ea"/>
              </a:rPr>
              <a:t>Hier steht ein Veranstaltungstitel,</a:t>
            </a:r>
            <a:br>
              <a:rPr lang="de-DE" sz="2400" dirty="0">
                <a:latin typeface="+mj-ea"/>
                <a:ea typeface="+mj-ea"/>
              </a:rPr>
            </a:br>
            <a:r>
              <a:rPr lang="de-DE" sz="2400" dirty="0">
                <a:latin typeface="+mj-ea"/>
                <a:ea typeface="+mj-ea"/>
              </a:rPr>
              <a:t>der deutlich länger ist als der</a:t>
            </a:r>
            <a:br>
              <a:rPr lang="de-DE" sz="2400" dirty="0">
                <a:latin typeface="+mj-ea"/>
                <a:ea typeface="+mj-ea"/>
              </a:rPr>
            </a:br>
            <a:r>
              <a:rPr lang="de-DE" sz="2400" dirty="0">
                <a:latin typeface="+mj-ea"/>
                <a:ea typeface="+mj-ea"/>
              </a:rPr>
              <a:t>kurze Titel und mehr Raum braucht</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3951" y="8373701"/>
            <a:ext cx="480900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Auch die darunter liegende </a:t>
            </a:r>
            <a:r>
              <a:rPr lang="de-DE" sz="1600" dirty="0" err="1">
                <a:solidFill>
                  <a:schemeClr val="tx1"/>
                </a:solidFill>
              </a:rPr>
              <a:t>Subhead</a:t>
            </a:r>
            <a:r>
              <a:rPr lang="de-DE" sz="1600" dirty="0">
                <a:solidFill>
                  <a:schemeClr val="tx1"/>
                </a:solidFill>
              </a:rPr>
              <a:t> kann </a:t>
            </a:r>
            <a:br>
              <a:rPr lang="de-DE" sz="1600" dirty="0">
                <a:solidFill>
                  <a:schemeClr val="tx1"/>
                </a:solidFill>
              </a:rPr>
            </a:br>
            <a:r>
              <a:rPr lang="de-DE" sz="1600" dirty="0">
                <a:solidFill>
                  <a:schemeClr val="tx1"/>
                </a:solidFill>
              </a:rPr>
              <a:t>mehrzeilig sein oder sogar auch dreizeilig, wenn </a:t>
            </a:r>
            <a:br>
              <a:rPr lang="de-DE" sz="1600" dirty="0">
                <a:solidFill>
                  <a:schemeClr val="tx1"/>
                </a:solidFill>
              </a:rPr>
            </a:br>
            <a:r>
              <a:rPr lang="de-DE" sz="1600" dirty="0">
                <a:solidFill>
                  <a:schemeClr val="tx1"/>
                </a:solidFill>
              </a:rPr>
              <a:t>das notwendig sein sollte.</a:t>
            </a:r>
            <a:endParaRPr sz="1600" dirty="0">
              <a:solidFill>
                <a:schemeClr val="tx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4246772" y="381518"/>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144997565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 y="0"/>
            <a:ext cx="13004474" cy="9753599"/>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dirty="0">
                <a:solidFill>
                  <a:srgbClr val="FBE100"/>
                </a:solidFill>
              </a:rPr>
              <a:t>Hi, hier steht ein Titel!</a:t>
            </a: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dirty="0">
                <a:solidFill>
                  <a:schemeClr val="bg1"/>
                </a:solidFill>
                <a:latin typeface="Noto Serif" panose="02020600060500020200" pitchFamily="18" charset="0"/>
                <a:ea typeface="Noto Serif" panose="02020600060500020200" pitchFamily="18" charset="0"/>
                <a:cs typeface="Noto Serif" panose="02020600060500020200" pitchFamily="18" charset="0"/>
              </a:rPr>
              <a:t>Hier haben Sie die Möglichkeit, einen Untertitel oder eine vortragenden Person zu platzieren.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 y="366"/>
            <a:ext cx="13003497" cy="9752867"/>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dirty="0">
                <a:solidFill>
                  <a:schemeClr val="bg1"/>
                </a:solidFill>
              </a:rPr>
              <a:t>Hi, hier steht ein Titel!</a:t>
            </a: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dirty="0">
                <a:solidFill>
                  <a:srgbClr val="464344"/>
                </a:solidFill>
                <a:latin typeface="Noto Serif" panose="02020600060500020200" pitchFamily="18" charset="0"/>
                <a:ea typeface="Noto Serif" panose="02020600060500020200" pitchFamily="18" charset="0"/>
                <a:cs typeface="Noto Serif" panose="02020600060500020200" pitchFamily="18" charset="0"/>
              </a:rPr>
              <a:t>Hier haben Sie die Möglichkeit, einen Untertitel oder eine vortragenden Person zu platzieren.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 y="0"/>
            <a:ext cx="13004474" cy="9753599"/>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dirty="0">
                <a:solidFill>
                  <a:schemeClr val="bg1"/>
                </a:solidFill>
              </a:rPr>
              <a:t>Hi, hier steht ein Titel!</a:t>
            </a: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dirty="0">
                <a:solidFill>
                  <a:srgbClr val="464344"/>
                </a:solidFill>
                <a:latin typeface="Noto Serif" panose="02020600060500020200" pitchFamily="18" charset="0"/>
                <a:ea typeface="Noto Serif" panose="02020600060500020200" pitchFamily="18" charset="0"/>
                <a:cs typeface="Noto Serif" panose="02020600060500020200" pitchFamily="18" charset="0"/>
              </a:rPr>
              <a:t>Hier haben Sie die Möglichkeit, einen Untertitel oder eine vortragenden Person zu platzieren.</a:t>
            </a:r>
          </a:p>
        </p:txBody>
      </p:sp>
    </p:spTree>
    <p:extLst>
      <p:ext uri="{BB962C8B-B14F-4D97-AF65-F5344CB8AC3E}">
        <p14:creationId xmlns:p14="http://schemas.microsoft.com/office/powerpoint/2010/main" val="118158439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1645</Words>
  <Application>Microsoft Office PowerPoint</Application>
  <PresentationFormat>Benutzerdefiniert</PresentationFormat>
  <Paragraphs>85</Paragraphs>
  <Slides>23</Slides>
  <Notes>21</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23</vt:i4>
      </vt:variant>
    </vt:vector>
  </HeadingPairs>
  <TitlesOfParts>
    <vt:vector size="35"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Herzlich willkommen!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50</cp:revision>
  <dcterms:modified xsi:type="dcterms:W3CDTF">2021-07-20T12:38:46Z</dcterms:modified>
</cp:coreProperties>
</file>