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1"/>
  </p:notesMasterIdLst>
  <p:sldIdLst>
    <p:sldId id="266" r:id="rId2"/>
    <p:sldId id="260" r:id="rId3"/>
    <p:sldId id="269" r:id="rId4"/>
    <p:sldId id="263" r:id="rId5"/>
    <p:sldId id="262" r:id="rId6"/>
    <p:sldId id="271" r:id="rId7"/>
    <p:sldId id="273" r:id="rId8"/>
    <p:sldId id="283" r:id="rId9"/>
    <p:sldId id="279" r:id="rId10"/>
  </p:sldIdLst>
  <p:sldSz cx="17340263"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2286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9pPr>
  </p:defaultTextStyle>
  <p:extLst>
    <p:ext uri="{521415D9-36F7-43E2-AB2F-B90AF26B5E84}">
      <p14:sectionLst xmlns:p14="http://schemas.microsoft.com/office/powerpoint/2010/main">
        <p14:section name="Startseiten" id="{9774CC23-12F7-474A-87DA-E9098558E710}">
          <p14:sldIdLst>
            <p14:sldId id="266"/>
            <p14:sldId id="260"/>
            <p14:sldId id="269"/>
            <p14:sldId id="263"/>
            <p14:sldId id="262"/>
            <p14:sldId id="271"/>
          </p14:sldIdLst>
        </p14:section>
        <p14:section name="Inhalt" id="{8B830A92-6B90-544D-96FE-3E1955C4112E}">
          <p14:sldIdLst>
            <p14:sldId id="273"/>
            <p14:sldId id="283"/>
            <p14:sldId id="279"/>
          </p14:sldIdLst>
        </p14:section>
      </p14:sectionLst>
    </p:ext>
    <p:ext uri="{EFAFB233-063F-42B5-8137-9DF3F51BA10A}">
      <p15:sldGuideLst xmlns:p15="http://schemas.microsoft.com/office/powerpoint/2012/main">
        <p15:guide id="1" orient="horz" pos="3049" userDrawn="1">
          <p15:clr>
            <a:srgbClr val="A4A3A4"/>
          </p15:clr>
        </p15:guide>
        <p15:guide id="2" pos="1047"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04872"/>
    <a:srgbClr val="FAE100"/>
    <a:srgbClr val="C9D300"/>
    <a:srgbClr val="E86159"/>
    <a:srgbClr val="988F8F"/>
    <a:srgbClr val="F4C000"/>
    <a:srgbClr val="4CB385"/>
    <a:srgbClr val="247E9D"/>
    <a:srgbClr val="464344"/>
    <a:srgbClr val="7A737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lumOff val="-13575"/>
            </a:schemeClr>
          </a:solidFill>
        </a:fill>
      </a:tcStyle>
    </a:firstCol>
    <a:lastRow>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hueOff val="114395"/>
              <a:lumOff val="-24975"/>
            </a:schemeClr>
          </a:solidFill>
        </a:fill>
      </a:tcStyle>
    </a:firstRow>
  </a:tblStyle>
  <a:tblStyle styleId="{C7B018BB-80A7-4F77-B60F-C8B233D01FF8}" styleName="">
    <a:tblBg/>
    <a:wholeTbl>
      <a:tcTxStyle b="off" i="off">
        <a:font>
          <a:latin typeface="Helvetica Neue"/>
          <a:ea typeface="Helvetica Neue"/>
          <a:cs typeface="Helvetica Neue"/>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ff" i="off">
        <a:fontRef idx="minor">
          <a:srgbClr val="FFFFFF"/>
        </a:fontRef>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3">
              <a:hueOff val="362282"/>
              <a:satOff val="31803"/>
              <a:lumOff val="-18242"/>
            </a:schemeClr>
          </a:solidFill>
        </a:fill>
      </a:tcStyle>
    </a:firstCol>
    <a:lastRow>
      <a:tcTxStyle b="off" i="off">
        <a:font>
          <a:latin typeface="Helvetica Neue"/>
          <a:ea typeface="Helvetica Neue"/>
          <a:cs typeface="Helvetica Neue"/>
        </a:font>
        <a:srgbClr val="000000"/>
      </a:tcTxStyle>
      <a:tcStyle>
        <a:tcBdr>
          <a:left>
            <a:ln w="12700" cap="flat">
              <a:solidFill>
                <a:srgbClr val="606060"/>
              </a:solidFill>
              <a:prstDash val="solid"/>
              <a:miter lim="400000"/>
            </a:ln>
          </a:left>
          <a:right>
            <a:ln w="12700" cap="flat">
              <a:solidFill>
                <a:srgbClr val="606060"/>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EBEBEB"/>
          </a:solidFill>
        </a:fill>
      </a:tcStyle>
    </a:lastRow>
    <a:firstRow>
      <a:tcTxStyle b="off" i="off">
        <a:fontRef idx="minor">
          <a:srgbClr val="FFFFFF"/>
        </a:fontRef>
        <a:srgbClr val="FFFFFF"/>
      </a:tcTxStyle>
      <a:tcStyle>
        <a:tcBdr>
          <a:left>
            <a:ln w="12700" cap="flat">
              <a:solidFill>
                <a:srgbClr val="929292"/>
              </a:solidFill>
              <a:prstDash val="solid"/>
              <a:miter lim="400000"/>
            </a:ln>
          </a:left>
          <a:right>
            <a:ln w="12700" cap="flat">
              <a:solidFill>
                <a:srgbClr val="929292"/>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929292"/>
              </a:solidFill>
              <a:prstDash val="solid"/>
              <a:miter lim="400000"/>
            </a:ln>
          </a:insideH>
          <a:insideV>
            <a:ln w="12700" cap="flat">
              <a:solidFill>
                <a:srgbClr val="929292"/>
              </a:solidFill>
              <a:prstDash val="solid"/>
              <a:miter lim="400000"/>
            </a:ln>
          </a:insideV>
        </a:tcBdr>
        <a:fill>
          <a:solidFill>
            <a:srgbClr val="017101"/>
          </a:solidFill>
        </a:fill>
      </a:tcStyle>
    </a:firstRow>
  </a:tblStyle>
  <a:tblStyle styleId="{EEE7283C-3CF3-47DC-8721-378D4A62B228}" styleName="">
    <a:tblBg/>
    <a:wholeTbl>
      <a:tcTxStyle b="off" i="off">
        <a:font>
          <a:latin typeface="Helvetica Neue Light"/>
          <a:ea typeface="Helvetica Neue Light"/>
          <a:cs typeface="Helvetica Neue Light"/>
        </a:font>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FAF7E9"/>
          </a:solidFill>
        </a:fill>
      </a:tcStyle>
    </a:wholeTbl>
    <a:band2H>
      <a:tcTxStyle/>
      <a:tcStyle>
        <a:tcBdr/>
        <a:fill>
          <a:solidFill>
            <a:srgbClr val="EDEADD"/>
          </a:solidFill>
        </a:fill>
      </a:tcStyle>
    </a:band2H>
    <a:firstCol>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9BA00"/>
          </a:solidFill>
        </a:fill>
      </a:tcStyle>
    </a:firstCol>
    <a:lastRow>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lastRow>
    <a:firstRow>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firstRow>
  </a:tblStyle>
  <a:tblStyle styleId="{CF821DB8-F4EB-4A41-A1BA-3FCAFE7338EE}" styleName="">
    <a:tblBg/>
    <a:wholeTbl>
      <a:tcTxStyle b="off" i="off">
        <a:font>
          <a:latin typeface="Helvetica Neue"/>
          <a:ea typeface="Helvetica Neue"/>
          <a:cs typeface="Helvetica Neue"/>
        </a:font>
        <a:srgbClr val="000000"/>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EBEBEB"/>
          </a:solidFill>
        </a:fill>
      </a:tcStyle>
    </a:wholeTbl>
    <a:band2H>
      <a:tcTxStyle/>
      <a:tcStyle>
        <a:tcBdr/>
        <a:fill>
          <a:solidFill>
            <a:srgbClr val="DADBDA"/>
          </a:solidFill>
        </a:fill>
      </a:tcStyle>
    </a:band2H>
    <a:firstCol>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chemeClr val="accent6">
              <a:hueOff val="-146070"/>
              <a:satOff val="-10048"/>
              <a:lumOff val="-30626"/>
            </a:schemeClr>
          </a:solidFill>
        </a:fill>
      </a:tcStyle>
    </a:firstCol>
    <a:la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lastRow>
    <a:fir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firstRow>
  </a:tblStyle>
  <a:tblStyle styleId="{33BA23B1-9221-436E-865A-0063620EA4FD}" styleName="">
    <a:tblBg/>
    <a:wholeTbl>
      <a:tcTxStyle b="off" i="off">
        <a:font>
          <a:latin typeface="Helvetica Neue"/>
          <a:ea typeface="Helvetica Neue"/>
          <a:cs typeface="Helvetica Neue"/>
        </a:font>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B5B5C1"/>
          </a:solidFill>
        </a:fill>
      </a:tcStyle>
    </a:wholeTbl>
    <a:band2H>
      <a:tcTxStyle/>
      <a:tcStyle>
        <a:tcBdr/>
        <a:fill>
          <a:solidFill>
            <a:srgbClr val="9A9AA5"/>
          </a:solidFill>
        </a:fill>
      </a:tcStyle>
    </a:band2H>
    <a:firstCol>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85F"/>
          </a:solidFill>
        </a:fill>
      </a:tcStyle>
    </a:firstCol>
    <a:la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lastRow>
    <a:fir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firstRow>
  </a:tblStyle>
  <a:tblStyle styleId="{2708684C-4D16-4618-839F-0558EEFCDFE6}" styleName="">
    <a:tblBg/>
    <a:wholeTbl>
      <a:tcTxStyle b="off"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Neue"/>
          <a:ea typeface="Helvetica Neue"/>
          <a:cs typeface="Helvetica Neue"/>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47081"/>
    <p:restoredTop sz="79724"/>
  </p:normalViewPr>
  <p:slideViewPr>
    <p:cSldViewPr snapToGrid="0" snapToObjects="1">
      <p:cViewPr varScale="1">
        <p:scale>
          <a:sx n="41" d="100"/>
          <a:sy n="41" d="100"/>
        </p:scale>
        <p:origin x="102" y="732"/>
      </p:cViewPr>
      <p:guideLst>
        <p:guide orient="horz" pos="3049"/>
        <p:guide pos="1047"/>
      </p:guideLst>
    </p:cSldViewPr>
  </p:slideViewPr>
  <p:notesTextViewPr>
    <p:cViewPr>
      <p:scale>
        <a:sx n="1" d="1"/>
        <a:sy n="1" d="1"/>
      </p:scale>
      <p:origin x="0" y="0"/>
    </p:cViewPr>
  </p:notesTextViewPr>
  <p:notesViewPr>
    <p:cSldViewPr snapToGrid="0" snapToObjects="1">
      <p:cViewPr varScale="1">
        <p:scale>
          <a:sx n="97" d="100"/>
          <a:sy n="97" d="100"/>
        </p:scale>
        <p:origin x="3534"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381000" y="685800"/>
            <a:ext cx="6096000" cy="3429000"/>
          </a:xfrm>
          <a:prstGeom prst="rect">
            <a:avLst/>
          </a:prstGeom>
        </p:spPr>
        <p:txBody>
          <a:bodyPr/>
          <a:lstStyle/>
          <a:p>
            <a:endParaRPr/>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Noto Serif"/>
        <a:ea typeface="Noto Serif"/>
        <a:cs typeface="Noto Serif"/>
        <a:sym typeface="Noto Serif"/>
      </a:defRPr>
    </a:lvl1pPr>
    <a:lvl2pPr indent="228600" defTabSz="457200" latinLnBrk="0">
      <a:lnSpc>
        <a:spcPct val="117999"/>
      </a:lnSpc>
      <a:defRPr sz="2200">
        <a:latin typeface="Noto Serif"/>
        <a:ea typeface="Noto Serif"/>
        <a:cs typeface="Noto Serif"/>
        <a:sym typeface="Noto Serif"/>
      </a:defRPr>
    </a:lvl2pPr>
    <a:lvl3pPr indent="457200" defTabSz="457200" latinLnBrk="0">
      <a:lnSpc>
        <a:spcPct val="117999"/>
      </a:lnSpc>
      <a:defRPr sz="2200">
        <a:latin typeface="Noto Serif"/>
        <a:ea typeface="Noto Serif"/>
        <a:cs typeface="Noto Serif"/>
        <a:sym typeface="Noto Serif"/>
      </a:defRPr>
    </a:lvl3pPr>
    <a:lvl4pPr indent="685800" defTabSz="457200" latinLnBrk="0">
      <a:lnSpc>
        <a:spcPct val="117999"/>
      </a:lnSpc>
      <a:defRPr sz="2200">
        <a:latin typeface="Noto Serif"/>
        <a:ea typeface="Noto Serif"/>
        <a:cs typeface="Noto Serif"/>
        <a:sym typeface="Noto Serif"/>
      </a:defRPr>
    </a:lvl4pPr>
    <a:lvl5pPr indent="914400" defTabSz="457200" latinLnBrk="0">
      <a:lnSpc>
        <a:spcPct val="117999"/>
      </a:lnSpc>
      <a:defRPr sz="2200">
        <a:latin typeface="Noto Serif"/>
        <a:ea typeface="Noto Serif"/>
        <a:cs typeface="Noto Serif"/>
        <a:sym typeface="Noto Serif"/>
      </a:defRPr>
    </a:lvl5pPr>
    <a:lvl6pPr indent="1143000" defTabSz="457200" latinLnBrk="0">
      <a:lnSpc>
        <a:spcPct val="117999"/>
      </a:lnSpc>
      <a:defRPr sz="2200">
        <a:latin typeface="Noto Serif"/>
        <a:ea typeface="Noto Serif"/>
        <a:cs typeface="Noto Serif"/>
        <a:sym typeface="Noto Serif"/>
      </a:defRPr>
    </a:lvl6pPr>
    <a:lvl7pPr indent="1371600" defTabSz="457200" latinLnBrk="0">
      <a:lnSpc>
        <a:spcPct val="117999"/>
      </a:lnSpc>
      <a:defRPr sz="2200">
        <a:latin typeface="Noto Serif"/>
        <a:ea typeface="Noto Serif"/>
        <a:cs typeface="Noto Serif"/>
        <a:sym typeface="Noto Serif"/>
      </a:defRPr>
    </a:lvl7pPr>
    <a:lvl8pPr indent="1600200" defTabSz="457200" latinLnBrk="0">
      <a:lnSpc>
        <a:spcPct val="117999"/>
      </a:lnSpc>
      <a:defRPr sz="2200">
        <a:latin typeface="Noto Serif"/>
        <a:ea typeface="Noto Serif"/>
        <a:cs typeface="Noto Serif"/>
        <a:sym typeface="Noto Serif"/>
      </a:defRPr>
    </a:lvl8pPr>
    <a:lvl9pPr indent="1828800" defTabSz="457200" latinLnBrk="0">
      <a:lnSpc>
        <a:spcPct val="117999"/>
      </a:lnSpc>
      <a:defRPr sz="2200">
        <a:latin typeface="Noto Serif"/>
        <a:ea typeface="Noto Serif"/>
        <a:cs typeface="Noto Serif"/>
        <a:sym typeface="Noto Serif"/>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 name="Shape 127"/>
          <p:cNvSpPr>
            <a:spLocks noGrp="1" noRot="1" noChangeAspect="1"/>
          </p:cNvSpPr>
          <p:nvPr>
            <p:ph type="sldImg"/>
          </p:nvPr>
        </p:nvSpPr>
        <p:spPr>
          <a:xfrm>
            <a:off x="381000" y="685800"/>
            <a:ext cx="6096000" cy="3429000"/>
          </a:xfrm>
          <a:prstGeom prst="rect">
            <a:avLst/>
          </a:prstGeom>
        </p:spPr>
        <p:txBody>
          <a:bodyPr/>
          <a:lstStyle/>
          <a:p>
            <a:endParaRPr/>
          </a:p>
        </p:txBody>
      </p:sp>
      <p:sp>
        <p:nvSpPr>
          <p:cNvPr id="128" name="Shape 128"/>
          <p:cNvSpPr>
            <a:spLocks noGrp="1"/>
          </p:cNvSpPr>
          <p:nvPr>
            <p:ph type="body" sz="quarter" idx="1"/>
          </p:nvPr>
        </p:nvSpPr>
        <p:spPr>
          <a:prstGeom prst="rect">
            <a:avLst/>
          </a:prstGeom>
        </p:spPr>
        <p:txBody>
          <a:bodyPr/>
          <a:lstStyle/>
          <a:p>
            <a:r>
              <a:rPr lang="en-US" dirty="0" smtClean="0"/>
              <a:t>This is where your moderation notes are ... to create a presentation that is easy to understand, it is recommended to show only the most important headlines on the slide and place the detailed content in the moderation notes and read them out. This way your audience can read the headline and listen to you attentively afterwards, instead of reading and listening at the same time. </a:t>
            </a:r>
            <a:endParaRPr lang="en-US" dirty="0"/>
          </a:p>
        </p:txBody>
      </p:sp>
    </p:spTree>
    <p:extLst>
      <p:ext uri="{BB962C8B-B14F-4D97-AF65-F5344CB8AC3E}">
        <p14:creationId xmlns:p14="http://schemas.microsoft.com/office/powerpoint/2010/main" val="1871816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r>
              <a:rPr lang="en-US" dirty="0" smtClean="0"/>
              <a:t>This is a starter slide that can also be used as a divider page or for placing graphics.</a:t>
            </a:r>
            <a:endParaRPr lang="en-US" dirty="0"/>
          </a:p>
        </p:txBody>
      </p:sp>
    </p:spTree>
    <p:extLst>
      <p:ext uri="{BB962C8B-B14F-4D97-AF65-F5344CB8AC3E}">
        <p14:creationId xmlns:p14="http://schemas.microsoft.com/office/powerpoint/2010/main" val="15190353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r>
              <a:rPr lang="en-US" dirty="0" smtClean="0"/>
              <a:t>This is a starter slide that can also be used as a divider page or for placing graphics.</a:t>
            </a:r>
            <a:endParaRPr lang="en-US" dirty="0"/>
          </a:p>
        </p:txBody>
      </p:sp>
    </p:spTree>
    <p:extLst>
      <p:ext uri="{BB962C8B-B14F-4D97-AF65-F5344CB8AC3E}">
        <p14:creationId xmlns:p14="http://schemas.microsoft.com/office/powerpoint/2010/main" val="20673862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pPr marL="0" marR="0" lvl="0" indent="0" defTabSz="457200" eaLnBrk="1" fontAlgn="auto" latinLnBrk="0" hangingPunct="1">
              <a:lnSpc>
                <a:spcPct val="117999"/>
              </a:lnSpc>
              <a:spcBef>
                <a:spcPts val="0"/>
              </a:spcBef>
              <a:spcAft>
                <a:spcPts val="0"/>
              </a:spcAft>
              <a:buClrTx/>
              <a:buSzTx/>
              <a:buFontTx/>
              <a:buNone/>
              <a:tabLst/>
              <a:defRPr/>
            </a:pPr>
            <a:r>
              <a:rPr lang="en-US" dirty="0" smtClean="0"/>
              <a:t>This is a starting slide that can be used to place titles. You can replace the image in the background.</a:t>
            </a:r>
          </a:p>
          <a:p>
            <a:endParaRPr lang="de-DE" dirty="0"/>
          </a:p>
        </p:txBody>
      </p:sp>
    </p:spTree>
    <p:extLst>
      <p:ext uri="{BB962C8B-B14F-4D97-AF65-F5344CB8AC3E}">
        <p14:creationId xmlns:p14="http://schemas.microsoft.com/office/powerpoint/2010/main" val="17093441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r>
              <a:rPr lang="en-US" dirty="0" smtClean="0"/>
              <a:t>This is a starter slide that can also be used as a divider page or for placing graphics.</a:t>
            </a:r>
            <a:endParaRPr lang="en-US" dirty="0"/>
          </a:p>
        </p:txBody>
      </p:sp>
    </p:spTree>
    <p:extLst>
      <p:ext uri="{BB962C8B-B14F-4D97-AF65-F5344CB8AC3E}">
        <p14:creationId xmlns:p14="http://schemas.microsoft.com/office/powerpoint/2010/main" val="25369766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r>
              <a:rPr lang="en-US" dirty="0" smtClean="0"/>
              <a:t>This is a starter slide that can also be used as a divider page or for placing graphics.</a:t>
            </a:r>
            <a:endParaRPr lang="de-DE" dirty="0"/>
          </a:p>
        </p:txBody>
      </p:sp>
    </p:spTree>
    <p:extLst>
      <p:ext uri="{BB962C8B-B14F-4D97-AF65-F5344CB8AC3E}">
        <p14:creationId xmlns:p14="http://schemas.microsoft.com/office/powerpoint/2010/main" val="2511714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Titel &amp; Untertitel">
    <p:spTree>
      <p:nvGrpSpPr>
        <p:cNvPr id="1" name=""/>
        <p:cNvGrpSpPr/>
        <p:nvPr/>
      </p:nvGrpSpPr>
      <p:grpSpPr>
        <a:xfrm>
          <a:off x="0" y="0"/>
          <a:ext cx="0" cy="0"/>
          <a:chOff x="0" y="0"/>
          <a:chExt cx="0" cy="0"/>
        </a:xfrm>
      </p:grpSpPr>
      <p:sp>
        <p:nvSpPr>
          <p:cNvPr id="12" name="Textebene 1…"/>
          <p:cNvSpPr txBox="1">
            <a:spLocks noGrp="1"/>
          </p:cNvSpPr>
          <p:nvPr>
            <p:ph type="body" sz="quarter" idx="1"/>
          </p:nvPr>
        </p:nvSpPr>
        <p:spPr>
          <a:xfrm>
            <a:off x="1559569" y="3605843"/>
            <a:ext cx="13953493" cy="4270074"/>
          </a:xfrm>
          <a:prstGeom prst="rect">
            <a:avLst/>
          </a:prstGeom>
        </p:spPr>
        <p:txBody>
          <a:bodyPr anchor="t">
            <a:normAutofit/>
          </a:bodyPr>
          <a:lstStyle>
            <a:lvl1pPr marL="0" indent="0">
              <a:lnSpc>
                <a:spcPts val="2420"/>
              </a:lnSpc>
              <a:spcBef>
                <a:spcPts val="0"/>
              </a:spcBef>
              <a:buSzTx/>
              <a:buNone/>
              <a:defRPr sz="1600"/>
            </a:lvl1pPr>
            <a:lvl2pPr marL="0" indent="0">
              <a:lnSpc>
                <a:spcPts val="2420"/>
              </a:lnSpc>
              <a:spcBef>
                <a:spcPts val="0"/>
              </a:spcBef>
              <a:buSzTx/>
              <a:buNone/>
              <a:defRPr sz="1600"/>
            </a:lvl2pPr>
            <a:lvl3pPr marL="0" indent="0">
              <a:lnSpc>
                <a:spcPts val="2420"/>
              </a:lnSpc>
              <a:spcBef>
                <a:spcPts val="0"/>
              </a:spcBef>
              <a:buSzTx/>
              <a:buNone/>
              <a:defRPr sz="1600"/>
            </a:lvl3pPr>
            <a:lvl4pPr marL="0" indent="0">
              <a:lnSpc>
                <a:spcPts val="2420"/>
              </a:lnSpc>
              <a:spcBef>
                <a:spcPts val="0"/>
              </a:spcBef>
              <a:buSzTx/>
              <a:buNone/>
              <a:defRPr sz="1600"/>
            </a:lvl4pPr>
            <a:lvl5pPr marL="0" indent="0">
              <a:lnSpc>
                <a:spcPts val="2420"/>
              </a:lnSpc>
              <a:spcBef>
                <a:spcPts val="0"/>
              </a:spcBef>
              <a:buSzTx/>
              <a:buNone/>
              <a:defRPr sz="1600"/>
            </a:lvl5pPr>
          </a:lstStyle>
          <a:p>
            <a:r>
              <a:rPr dirty="0" err="1"/>
              <a:t>Textebene</a:t>
            </a:r>
            <a:r>
              <a:rPr dirty="0"/>
              <a:t> 1</a:t>
            </a:r>
          </a:p>
          <a:p>
            <a:pPr lvl="1"/>
            <a:r>
              <a:rPr dirty="0" err="1"/>
              <a:t>Textebene</a:t>
            </a:r>
            <a:r>
              <a:rPr dirty="0"/>
              <a:t> 2</a:t>
            </a:r>
          </a:p>
          <a:p>
            <a:pPr lvl="2"/>
            <a:r>
              <a:rPr dirty="0" err="1"/>
              <a:t>Textebene</a:t>
            </a:r>
            <a:r>
              <a:rPr dirty="0"/>
              <a:t> 3</a:t>
            </a:r>
          </a:p>
          <a:p>
            <a:pPr lvl="3"/>
            <a:r>
              <a:rPr dirty="0" err="1"/>
              <a:t>Textebene</a:t>
            </a:r>
            <a:r>
              <a:rPr dirty="0"/>
              <a:t> 4</a:t>
            </a:r>
          </a:p>
          <a:p>
            <a:pPr lvl="4"/>
            <a:r>
              <a:rPr dirty="0" err="1"/>
              <a:t>Textebene</a:t>
            </a:r>
            <a:r>
              <a:rPr dirty="0"/>
              <a:t> 5</a:t>
            </a:r>
          </a:p>
        </p:txBody>
      </p:sp>
      <p:sp>
        <p:nvSpPr>
          <p:cNvPr id="13" name="Foliennummer"/>
          <p:cNvSpPr txBox="1">
            <a:spLocks noGrp="1"/>
          </p:cNvSpPr>
          <p:nvPr>
            <p:ph type="sldNum" sz="quarter" idx="2"/>
          </p:nvPr>
        </p:nvSpPr>
        <p:spPr>
          <a:prstGeom prst="rect">
            <a:avLst/>
          </a:prstGeom>
        </p:spPr>
        <p:txBody>
          <a:bodyPr/>
          <a:lstStyle>
            <a:lvl1pPr>
              <a:defRPr>
                <a:latin typeface="Helvetica Neue Thin"/>
                <a:ea typeface="Helvetica Neue Thin"/>
                <a:cs typeface="Helvetica Neue Thin"/>
                <a:sym typeface="Helvetica Neue Thin"/>
              </a:defRPr>
            </a:lvl1pPr>
          </a:lstStyle>
          <a:p>
            <a:fld id="{86CB4B4D-7CA3-9044-876B-883B54F8677D}" type="slidenum">
              <a:t>‹Nr.›</a:t>
            </a:fld>
            <a:endParaRPr/>
          </a:p>
        </p:txBody>
      </p:sp>
      <p:sp>
        <p:nvSpPr>
          <p:cNvPr id="5" name="Titeltext">
            <a:extLst>
              <a:ext uri="{FF2B5EF4-FFF2-40B4-BE49-F238E27FC236}">
                <a16:creationId xmlns:a16="http://schemas.microsoft.com/office/drawing/2014/main" id="{C6B106A2-2C2B-2E46-8B69-0866F5E9A949}"/>
              </a:ext>
            </a:extLst>
          </p:cNvPr>
          <p:cNvSpPr txBox="1">
            <a:spLocks noGrp="1"/>
          </p:cNvSpPr>
          <p:nvPr>
            <p:ph type="title"/>
          </p:nvPr>
        </p:nvSpPr>
        <p:spPr>
          <a:xfrm>
            <a:off x="1557596" y="1047630"/>
            <a:ext cx="13119261" cy="21590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b">
            <a:normAutofit/>
          </a:bodyPr>
          <a:lstStyle/>
          <a:p>
            <a:r>
              <a:rPr dirty="0" err="1"/>
              <a:t>Titeltext</a:t>
            </a:r>
            <a:endParaRPr dirty="0"/>
          </a:p>
        </p:txBody>
      </p:sp>
    </p:spTree>
  </p:cSld>
  <p:clrMapOvr>
    <a:masterClrMapping/>
  </p:clrMapOvr>
  <p:transition spd="med"/>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Foto - Horizontal">
    <p:spTree>
      <p:nvGrpSpPr>
        <p:cNvPr id="1" name=""/>
        <p:cNvGrpSpPr/>
        <p:nvPr/>
      </p:nvGrpSpPr>
      <p:grpSpPr>
        <a:xfrm>
          <a:off x="0" y="0"/>
          <a:ext cx="0" cy="0"/>
          <a:chOff x="0" y="0"/>
          <a:chExt cx="0" cy="0"/>
        </a:xfrm>
      </p:grpSpPr>
      <p:sp>
        <p:nvSpPr>
          <p:cNvPr id="23"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
        <p:nvSpPr>
          <p:cNvPr id="7" name="Textebene 1…">
            <a:extLst>
              <a:ext uri="{FF2B5EF4-FFF2-40B4-BE49-F238E27FC236}">
                <a16:creationId xmlns:a16="http://schemas.microsoft.com/office/drawing/2014/main" id="{E3B6031B-33E2-4A4A-BC73-CE4989F86CB0}"/>
              </a:ext>
            </a:extLst>
          </p:cNvPr>
          <p:cNvSpPr txBox="1">
            <a:spLocks noGrp="1"/>
          </p:cNvSpPr>
          <p:nvPr>
            <p:ph type="body" sz="quarter" idx="1" hasCustomPrompt="1"/>
          </p:nvPr>
        </p:nvSpPr>
        <p:spPr>
          <a:xfrm>
            <a:off x="1559569" y="3605843"/>
            <a:ext cx="13953493" cy="4270074"/>
          </a:xfrm>
          <a:prstGeom prst="rect">
            <a:avLst/>
          </a:prstGeom>
        </p:spPr>
        <p:txBody>
          <a:bodyPr anchor="t">
            <a:normAutofit/>
          </a:bodyPr>
          <a:lstStyle>
            <a:lvl1pPr marL="342917" indent="-342917">
              <a:spcBef>
                <a:spcPts val="0"/>
              </a:spcBef>
              <a:buSzTx/>
              <a:buFont typeface="Arial" panose="020B0604020202020204" pitchFamily="34" charset="0"/>
              <a:buChar char="•"/>
              <a:defRPr sz="2000"/>
            </a:lvl1pPr>
            <a:lvl2pPr marL="342917" indent="-342917">
              <a:spcBef>
                <a:spcPts val="0"/>
              </a:spcBef>
              <a:buSzTx/>
              <a:buFont typeface="Arial" panose="020B0604020202020204" pitchFamily="34" charset="0"/>
              <a:buChar char="•"/>
              <a:defRPr sz="2000"/>
            </a:lvl2pPr>
            <a:lvl3pPr marL="342917" indent="-342917">
              <a:spcBef>
                <a:spcPts val="0"/>
              </a:spcBef>
              <a:buSzTx/>
              <a:buFont typeface="Arial" panose="020B0604020202020204" pitchFamily="34" charset="0"/>
              <a:buChar char="•"/>
              <a:defRPr sz="2000"/>
            </a:lvl3pPr>
            <a:lvl4pPr marL="342917" indent="-342917">
              <a:spcBef>
                <a:spcPts val="0"/>
              </a:spcBef>
              <a:buSzTx/>
              <a:buFont typeface="Arial" panose="020B0604020202020204" pitchFamily="34" charset="0"/>
              <a:buChar char="•"/>
              <a:defRPr sz="2000"/>
            </a:lvl4pPr>
            <a:lvl5pPr marL="342917" indent="-342917">
              <a:spcBef>
                <a:spcPts val="0"/>
              </a:spcBef>
              <a:buSzTx/>
              <a:buFont typeface="Arial" panose="020B0604020202020204" pitchFamily="34" charset="0"/>
              <a:buChar char="•"/>
              <a:defRPr sz="2000"/>
            </a:lvl5pPr>
          </a:lstStyle>
          <a:p>
            <a:r>
              <a:rPr dirty="0" err="1"/>
              <a:t>Textebene</a:t>
            </a:r>
            <a:r>
              <a:rPr dirty="0"/>
              <a:t> 1</a:t>
            </a:r>
            <a:endParaRPr lang="de-DE" dirty="0"/>
          </a:p>
          <a:p>
            <a:endParaRPr dirty="0"/>
          </a:p>
          <a:p>
            <a:pPr lvl="1"/>
            <a:r>
              <a:rPr dirty="0" err="1"/>
              <a:t>Textebene</a:t>
            </a:r>
            <a:r>
              <a:rPr dirty="0"/>
              <a:t> 2</a:t>
            </a:r>
            <a:endParaRPr lang="de-DE" dirty="0"/>
          </a:p>
          <a:p>
            <a:pPr lvl="1"/>
            <a:endParaRPr dirty="0"/>
          </a:p>
          <a:p>
            <a:pPr lvl="2"/>
            <a:r>
              <a:rPr dirty="0" err="1"/>
              <a:t>Textebene</a:t>
            </a:r>
            <a:r>
              <a:rPr dirty="0"/>
              <a:t> 3</a:t>
            </a:r>
            <a:endParaRPr lang="de-DE" dirty="0"/>
          </a:p>
          <a:p>
            <a:pPr lvl="2"/>
            <a:endParaRPr dirty="0"/>
          </a:p>
          <a:p>
            <a:pPr lvl="3"/>
            <a:r>
              <a:rPr dirty="0" err="1"/>
              <a:t>Textebene</a:t>
            </a:r>
            <a:r>
              <a:rPr dirty="0"/>
              <a:t> 4</a:t>
            </a:r>
            <a:endParaRPr lang="de-DE" dirty="0"/>
          </a:p>
          <a:p>
            <a:pPr lvl="3"/>
            <a:endParaRPr dirty="0"/>
          </a:p>
          <a:p>
            <a:pPr lvl="4"/>
            <a:r>
              <a:rPr dirty="0" err="1"/>
              <a:t>Textebene</a:t>
            </a:r>
            <a:r>
              <a:rPr dirty="0"/>
              <a:t> 5</a:t>
            </a:r>
          </a:p>
        </p:txBody>
      </p:sp>
      <p:sp>
        <p:nvSpPr>
          <p:cNvPr id="9" name="Titeltext">
            <a:extLst>
              <a:ext uri="{FF2B5EF4-FFF2-40B4-BE49-F238E27FC236}">
                <a16:creationId xmlns:a16="http://schemas.microsoft.com/office/drawing/2014/main" id="{8736D827-8E72-BE40-A136-D4335C9525E4}"/>
              </a:ext>
            </a:extLst>
          </p:cNvPr>
          <p:cNvSpPr txBox="1">
            <a:spLocks noGrp="1"/>
          </p:cNvSpPr>
          <p:nvPr>
            <p:ph type="title"/>
          </p:nvPr>
        </p:nvSpPr>
        <p:spPr>
          <a:xfrm>
            <a:off x="1557596" y="1047630"/>
            <a:ext cx="13119261" cy="21590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b">
            <a:normAutofit/>
          </a:bodyPr>
          <a:lstStyle/>
          <a:p>
            <a:r>
              <a:rPr dirty="0" err="1"/>
              <a:t>Titeltext</a:t>
            </a:r>
            <a:endParaRPr dirty="0"/>
          </a:p>
        </p:txBody>
      </p:sp>
    </p:spTree>
  </p:cSld>
  <p:clrMapOvr>
    <a:masterClrMapping/>
  </p:clrMapOvr>
  <p:transition spd="med"/>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el - Mitte">
    <p:spTree>
      <p:nvGrpSpPr>
        <p:cNvPr id="1" name=""/>
        <p:cNvGrpSpPr/>
        <p:nvPr/>
      </p:nvGrpSpPr>
      <p:grpSpPr>
        <a:xfrm>
          <a:off x="0" y="0"/>
          <a:ext cx="0" cy="0"/>
          <a:chOff x="0" y="0"/>
          <a:chExt cx="0" cy="0"/>
        </a:xfrm>
      </p:grpSpPr>
      <p:sp>
        <p:nvSpPr>
          <p:cNvPr id="31"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
        <p:nvSpPr>
          <p:cNvPr id="6" name="Titeltext">
            <a:extLst>
              <a:ext uri="{FF2B5EF4-FFF2-40B4-BE49-F238E27FC236}">
                <a16:creationId xmlns:a16="http://schemas.microsoft.com/office/drawing/2014/main" id="{7AC85E90-5394-624F-A6B0-879F19087F11}"/>
              </a:ext>
            </a:extLst>
          </p:cNvPr>
          <p:cNvSpPr txBox="1">
            <a:spLocks noGrp="1"/>
          </p:cNvSpPr>
          <p:nvPr>
            <p:ph type="title"/>
          </p:nvPr>
        </p:nvSpPr>
        <p:spPr>
          <a:xfrm>
            <a:off x="1216042" y="1047630"/>
            <a:ext cx="14925112" cy="21590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b">
            <a:normAutofit/>
          </a:bodyPr>
          <a:lstStyle>
            <a:lvl1pPr algn="ctr">
              <a:defRPr sz="3200"/>
            </a:lvl1pPr>
          </a:lstStyle>
          <a:p>
            <a:r>
              <a:rPr dirty="0" err="1"/>
              <a:t>Titeltext</a:t>
            </a:r>
            <a:endParaRPr dirty="0"/>
          </a:p>
        </p:txBody>
      </p:sp>
      <p:sp>
        <p:nvSpPr>
          <p:cNvPr id="8" name="Textebene 1…">
            <a:extLst>
              <a:ext uri="{FF2B5EF4-FFF2-40B4-BE49-F238E27FC236}">
                <a16:creationId xmlns:a16="http://schemas.microsoft.com/office/drawing/2014/main" id="{3DA92108-3F83-194E-8534-FDC295E20D55}"/>
              </a:ext>
            </a:extLst>
          </p:cNvPr>
          <p:cNvSpPr txBox="1">
            <a:spLocks noGrp="1"/>
          </p:cNvSpPr>
          <p:nvPr>
            <p:ph type="body" sz="quarter" idx="1"/>
          </p:nvPr>
        </p:nvSpPr>
        <p:spPr>
          <a:xfrm>
            <a:off x="1216042" y="3605843"/>
            <a:ext cx="14925112" cy="4270074"/>
          </a:xfrm>
          <a:prstGeom prst="rect">
            <a:avLst/>
          </a:prstGeom>
        </p:spPr>
        <p:txBody>
          <a:bodyPr anchor="t">
            <a:normAutofit/>
          </a:bodyPr>
          <a:lstStyle>
            <a:lvl1pPr marL="0" indent="0" algn="ctr">
              <a:spcBef>
                <a:spcPts val="0"/>
              </a:spcBef>
              <a:buSzTx/>
              <a:buNone/>
              <a:defRPr sz="2000"/>
            </a:lvl1pPr>
            <a:lvl2pPr marL="0" indent="0" algn="ctr">
              <a:spcBef>
                <a:spcPts val="0"/>
              </a:spcBef>
              <a:buSzTx/>
              <a:buNone/>
              <a:defRPr sz="2000"/>
            </a:lvl2pPr>
            <a:lvl3pPr marL="0" indent="0" algn="ctr">
              <a:spcBef>
                <a:spcPts val="0"/>
              </a:spcBef>
              <a:buSzTx/>
              <a:buNone/>
              <a:defRPr sz="2000"/>
            </a:lvl3pPr>
            <a:lvl4pPr marL="0" indent="0" algn="ctr">
              <a:spcBef>
                <a:spcPts val="0"/>
              </a:spcBef>
              <a:buSzTx/>
              <a:buNone/>
              <a:defRPr sz="2000"/>
            </a:lvl4pPr>
            <a:lvl5pPr marL="0" indent="0" algn="ctr">
              <a:spcBef>
                <a:spcPts val="0"/>
              </a:spcBef>
              <a:buSzTx/>
              <a:buNone/>
              <a:defRPr sz="2000"/>
            </a:lvl5pPr>
          </a:lstStyle>
          <a:p>
            <a:r>
              <a:rPr dirty="0" err="1"/>
              <a:t>Textebene</a:t>
            </a:r>
            <a:r>
              <a:rPr dirty="0"/>
              <a:t> 1</a:t>
            </a:r>
          </a:p>
          <a:p>
            <a:pPr lvl="1"/>
            <a:r>
              <a:rPr dirty="0" err="1"/>
              <a:t>Textebene</a:t>
            </a:r>
            <a:r>
              <a:rPr dirty="0"/>
              <a:t> 2</a:t>
            </a:r>
          </a:p>
          <a:p>
            <a:pPr lvl="2"/>
            <a:r>
              <a:rPr dirty="0" err="1"/>
              <a:t>Textebene</a:t>
            </a:r>
            <a:r>
              <a:rPr dirty="0"/>
              <a:t> 3</a:t>
            </a:r>
          </a:p>
          <a:p>
            <a:pPr lvl="3"/>
            <a:r>
              <a:rPr dirty="0" err="1"/>
              <a:t>Textebene</a:t>
            </a:r>
            <a:r>
              <a:rPr dirty="0"/>
              <a:t> 4</a:t>
            </a:r>
          </a:p>
          <a:p>
            <a:pPr lvl="4"/>
            <a:r>
              <a:rPr dirty="0" err="1"/>
              <a:t>Textebene</a:t>
            </a:r>
            <a:r>
              <a:rPr dirty="0"/>
              <a:t> 5</a:t>
            </a:r>
          </a:p>
        </p:txBody>
      </p:sp>
    </p:spTree>
  </p:cSld>
  <p:clrMapOvr>
    <a:masterClrMapping/>
  </p:clrMapOvr>
  <p:transition spd="med"/>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el &amp; Punkte">
    <p:spTree>
      <p:nvGrpSpPr>
        <p:cNvPr id="1" name=""/>
        <p:cNvGrpSpPr/>
        <p:nvPr/>
      </p:nvGrpSpPr>
      <p:grpSpPr>
        <a:xfrm>
          <a:off x="0" y="0"/>
          <a:ext cx="0" cy="0"/>
          <a:chOff x="0" y="0"/>
          <a:chExt cx="0" cy="0"/>
        </a:xfrm>
      </p:grpSpPr>
      <p:sp>
        <p:nvSpPr>
          <p:cNvPr id="56" name="Titeltext"/>
          <p:cNvSpPr txBox="1">
            <a:spLocks noGrp="1"/>
          </p:cNvSpPr>
          <p:nvPr>
            <p:ph type="title"/>
          </p:nvPr>
        </p:nvSpPr>
        <p:spPr>
          <a:xfrm>
            <a:off x="1552860" y="1047630"/>
            <a:ext cx="13280292" cy="2159000"/>
          </a:xfrm>
          <a:prstGeom prst="rect">
            <a:avLst/>
          </a:prstGeom>
        </p:spPr>
        <p:txBody>
          <a:bodyPr/>
          <a:lstStyle/>
          <a:p>
            <a:r>
              <a:t>Titeltext</a:t>
            </a:r>
          </a:p>
        </p:txBody>
      </p:sp>
      <p:sp>
        <p:nvSpPr>
          <p:cNvPr id="57" name="Textebene 1…"/>
          <p:cNvSpPr txBox="1">
            <a:spLocks noGrp="1"/>
          </p:cNvSpPr>
          <p:nvPr>
            <p:ph type="body" idx="1"/>
          </p:nvPr>
        </p:nvSpPr>
        <p:spPr>
          <a:xfrm>
            <a:off x="1552861" y="3645978"/>
            <a:ext cx="14412247" cy="5211074"/>
          </a:xfrm>
          <a:prstGeom prst="rect">
            <a:avLst/>
          </a:prstGeom>
        </p:spPr>
        <p:txBody>
          <a:bodyPr/>
          <a:lstStyle/>
          <a:p>
            <a:r>
              <a:rPr dirty="0" err="1"/>
              <a:t>Textebene</a:t>
            </a:r>
            <a:r>
              <a:rPr dirty="0"/>
              <a:t> 1</a:t>
            </a:r>
          </a:p>
          <a:p>
            <a:pPr lvl="1"/>
            <a:r>
              <a:rPr dirty="0" err="1"/>
              <a:t>Textebene</a:t>
            </a:r>
            <a:r>
              <a:rPr dirty="0"/>
              <a:t> 2</a:t>
            </a:r>
          </a:p>
          <a:p>
            <a:pPr lvl="2"/>
            <a:r>
              <a:rPr dirty="0" err="1"/>
              <a:t>Textebene</a:t>
            </a:r>
            <a:r>
              <a:rPr dirty="0"/>
              <a:t> 3</a:t>
            </a:r>
          </a:p>
          <a:p>
            <a:pPr lvl="3"/>
            <a:r>
              <a:rPr dirty="0" err="1"/>
              <a:t>Textebene</a:t>
            </a:r>
            <a:r>
              <a:rPr dirty="0"/>
              <a:t> 4</a:t>
            </a:r>
          </a:p>
          <a:p>
            <a:pPr lvl="4"/>
            <a:r>
              <a:rPr dirty="0" err="1"/>
              <a:t>Textebene</a:t>
            </a:r>
            <a:r>
              <a:rPr dirty="0"/>
              <a:t> 5</a:t>
            </a:r>
          </a:p>
        </p:txBody>
      </p:sp>
      <p:sp>
        <p:nvSpPr>
          <p:cNvPr id="58"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Punkte">
    <p:spTree>
      <p:nvGrpSpPr>
        <p:cNvPr id="1" name=""/>
        <p:cNvGrpSpPr/>
        <p:nvPr/>
      </p:nvGrpSpPr>
      <p:grpSpPr>
        <a:xfrm>
          <a:off x="0" y="0"/>
          <a:ext cx="0" cy="0"/>
          <a:chOff x="0" y="0"/>
          <a:chExt cx="0" cy="0"/>
        </a:xfrm>
      </p:grpSpPr>
      <p:sp>
        <p:nvSpPr>
          <p:cNvPr id="75" name="Textebene 1…"/>
          <p:cNvSpPr txBox="1">
            <a:spLocks noGrp="1"/>
          </p:cNvSpPr>
          <p:nvPr>
            <p:ph type="body" idx="1"/>
          </p:nvPr>
        </p:nvSpPr>
        <p:spPr>
          <a:xfrm>
            <a:off x="1559570" y="1270000"/>
            <a:ext cx="13094283" cy="7213600"/>
          </a:xfrm>
          <a:prstGeom prst="rect">
            <a:avLst/>
          </a:prstGeom>
        </p:spPr>
        <p:txBody>
          <a:bodyPr/>
          <a:lstStyle/>
          <a:p>
            <a:r>
              <a:rPr dirty="0" err="1"/>
              <a:t>Textebene</a:t>
            </a:r>
            <a:r>
              <a:rPr dirty="0"/>
              <a:t> 1</a:t>
            </a:r>
          </a:p>
          <a:p>
            <a:pPr lvl="1"/>
            <a:r>
              <a:rPr dirty="0" err="1"/>
              <a:t>Textebene</a:t>
            </a:r>
            <a:r>
              <a:rPr dirty="0"/>
              <a:t> 2</a:t>
            </a:r>
          </a:p>
          <a:p>
            <a:pPr lvl="2"/>
            <a:r>
              <a:rPr dirty="0" err="1"/>
              <a:t>Textebene</a:t>
            </a:r>
            <a:r>
              <a:rPr dirty="0"/>
              <a:t> 3</a:t>
            </a:r>
          </a:p>
          <a:p>
            <a:pPr lvl="3"/>
            <a:r>
              <a:rPr dirty="0" err="1"/>
              <a:t>Textebene</a:t>
            </a:r>
            <a:r>
              <a:rPr dirty="0"/>
              <a:t> 4</a:t>
            </a:r>
          </a:p>
          <a:p>
            <a:pPr lvl="4"/>
            <a:r>
              <a:rPr dirty="0" err="1"/>
              <a:t>Textebene</a:t>
            </a:r>
            <a:r>
              <a:rPr dirty="0"/>
              <a:t> 5</a:t>
            </a:r>
          </a:p>
        </p:txBody>
      </p:sp>
      <p:sp>
        <p:nvSpPr>
          <p:cNvPr id="76"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Zitat">
    <p:spTree>
      <p:nvGrpSpPr>
        <p:cNvPr id="1" name=""/>
        <p:cNvGrpSpPr/>
        <p:nvPr/>
      </p:nvGrpSpPr>
      <p:grpSpPr>
        <a:xfrm>
          <a:off x="0" y="0"/>
          <a:ext cx="0" cy="0"/>
          <a:chOff x="0" y="0"/>
          <a:chExt cx="0" cy="0"/>
        </a:xfrm>
      </p:grpSpPr>
      <p:sp>
        <p:nvSpPr>
          <p:cNvPr id="93" name="–Christian Bauer"/>
          <p:cNvSpPr txBox="1">
            <a:spLocks noGrp="1"/>
          </p:cNvSpPr>
          <p:nvPr>
            <p:ph type="body" sz="quarter" idx="13" hasCustomPrompt="1"/>
          </p:nvPr>
        </p:nvSpPr>
        <p:spPr>
          <a:xfrm>
            <a:off x="1559569" y="6362701"/>
            <a:ext cx="13953493" cy="287258"/>
          </a:xfrm>
          <a:prstGeom prst="rect">
            <a:avLst/>
          </a:prstGeom>
        </p:spPr>
        <p:txBody>
          <a:bodyPr anchor="t">
            <a:spAutoFit/>
          </a:bodyPr>
          <a:lstStyle>
            <a:lvl1pPr marL="0" indent="0">
              <a:spcBef>
                <a:spcPts val="0"/>
              </a:spcBef>
              <a:buSzTx/>
              <a:buNone/>
              <a:defRPr sz="1200">
                <a:latin typeface="Noto Sans Regular"/>
                <a:ea typeface="Noto Sans Regular"/>
                <a:cs typeface="Noto Sans Regular"/>
                <a:sym typeface="Noto Sans Regular"/>
              </a:defRPr>
            </a:lvl1pPr>
          </a:lstStyle>
          <a:p>
            <a:r>
              <a:rPr lang="de-DE" dirty="0"/>
              <a:t>Zitatquelle</a:t>
            </a:r>
            <a:endParaRPr dirty="0"/>
          </a:p>
        </p:txBody>
      </p:sp>
      <p:sp>
        <p:nvSpPr>
          <p:cNvPr id="94" name="„Zitat hier eingeben.“"/>
          <p:cNvSpPr txBox="1">
            <a:spLocks noGrp="1"/>
          </p:cNvSpPr>
          <p:nvPr>
            <p:ph type="body" sz="quarter" idx="14" hasCustomPrompt="1"/>
          </p:nvPr>
        </p:nvSpPr>
        <p:spPr>
          <a:xfrm>
            <a:off x="1559569" y="3954295"/>
            <a:ext cx="13953493" cy="348813"/>
          </a:xfrm>
          <a:prstGeom prst="rect">
            <a:avLst/>
          </a:prstGeom>
        </p:spPr>
        <p:txBody>
          <a:bodyPr>
            <a:spAutoFit/>
          </a:bodyPr>
          <a:lstStyle>
            <a:lvl1pPr marL="0" indent="0">
              <a:spcBef>
                <a:spcPts val="0"/>
              </a:spcBef>
              <a:buSzTx/>
              <a:buNone/>
              <a:defRPr b="1" i="1">
                <a:latin typeface="NotoSerif-SemiCondensedSemiBold"/>
                <a:ea typeface="NotoSerif-SemiCondensedSemiBold"/>
                <a:cs typeface="NotoSerif-SemiCondensedSemiBold"/>
                <a:sym typeface="NotoSerif-SemiCondensedSemiBold"/>
              </a:defRPr>
            </a:lvl1pPr>
          </a:lstStyle>
          <a:p>
            <a:r>
              <a:rPr dirty="0"/>
              <a:t>„</a:t>
            </a:r>
            <a:r>
              <a:rPr lang="de-DE" dirty="0"/>
              <a:t>Kleines </a:t>
            </a:r>
            <a:r>
              <a:rPr dirty="0" err="1"/>
              <a:t>Zitat</a:t>
            </a:r>
            <a:r>
              <a:rPr dirty="0"/>
              <a:t> </a:t>
            </a:r>
            <a:r>
              <a:rPr dirty="0" err="1"/>
              <a:t>hier</a:t>
            </a:r>
            <a:r>
              <a:rPr dirty="0"/>
              <a:t> </a:t>
            </a:r>
            <a:r>
              <a:rPr dirty="0" err="1"/>
              <a:t>eingeben</a:t>
            </a:r>
            <a:r>
              <a:rPr dirty="0"/>
              <a:t>.</a:t>
            </a:r>
            <a:r>
              <a:rPr lang="de-DE" dirty="0"/>
              <a:t> Schriftgröße anpassen.</a:t>
            </a:r>
            <a:r>
              <a:rPr dirty="0"/>
              <a:t>“ </a:t>
            </a:r>
          </a:p>
        </p:txBody>
      </p:sp>
      <p:sp>
        <p:nvSpPr>
          <p:cNvPr id="95"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8">
            <a:lum/>
          </a:blip>
          <a:srcRect/>
          <a:stretch>
            <a:fillRect/>
          </a:stretch>
        </a:blipFill>
        <a:effectLst/>
      </p:bgPr>
    </p:bg>
    <p:spTree>
      <p:nvGrpSpPr>
        <p:cNvPr id="1" name=""/>
        <p:cNvGrpSpPr/>
        <p:nvPr/>
      </p:nvGrpSpPr>
      <p:grpSpPr>
        <a:xfrm>
          <a:off x="0" y="0"/>
          <a:ext cx="0" cy="0"/>
          <a:chOff x="0" y="0"/>
          <a:chExt cx="0" cy="0"/>
        </a:xfrm>
      </p:grpSpPr>
      <p:sp>
        <p:nvSpPr>
          <p:cNvPr id="2" name="Titeltext"/>
          <p:cNvSpPr txBox="1">
            <a:spLocks noGrp="1"/>
          </p:cNvSpPr>
          <p:nvPr>
            <p:ph type="title"/>
          </p:nvPr>
        </p:nvSpPr>
        <p:spPr>
          <a:xfrm>
            <a:off x="1569099" y="1047630"/>
            <a:ext cx="13280292" cy="21590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b">
            <a:normAutofit/>
          </a:bodyPr>
          <a:lstStyle/>
          <a:p>
            <a:r>
              <a:rPr dirty="0" err="1"/>
              <a:t>Titeltext</a:t>
            </a:r>
            <a:endParaRPr dirty="0"/>
          </a:p>
        </p:txBody>
      </p:sp>
      <p:sp>
        <p:nvSpPr>
          <p:cNvPr id="3" name="Textebene 1…"/>
          <p:cNvSpPr txBox="1">
            <a:spLocks noGrp="1"/>
          </p:cNvSpPr>
          <p:nvPr>
            <p:ph type="body" idx="1"/>
          </p:nvPr>
        </p:nvSpPr>
        <p:spPr>
          <a:xfrm>
            <a:off x="1569096" y="3666226"/>
            <a:ext cx="14800185" cy="521107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t">
            <a:normAutofit/>
          </a:bodyPr>
          <a:lstStyle/>
          <a:p>
            <a:r>
              <a:rPr dirty="0" err="1"/>
              <a:t>Textebene</a:t>
            </a:r>
            <a:r>
              <a:rPr dirty="0"/>
              <a:t> 1</a:t>
            </a:r>
          </a:p>
          <a:p>
            <a:pPr lvl="1"/>
            <a:r>
              <a:rPr dirty="0" err="1"/>
              <a:t>Textebene</a:t>
            </a:r>
            <a:r>
              <a:rPr dirty="0"/>
              <a:t> 2</a:t>
            </a:r>
          </a:p>
          <a:p>
            <a:pPr lvl="2"/>
            <a:r>
              <a:rPr dirty="0" err="1"/>
              <a:t>Textebene</a:t>
            </a:r>
            <a:r>
              <a:rPr dirty="0"/>
              <a:t> 3</a:t>
            </a:r>
          </a:p>
          <a:p>
            <a:pPr lvl="3"/>
            <a:r>
              <a:rPr dirty="0" err="1"/>
              <a:t>Textebene</a:t>
            </a:r>
            <a:r>
              <a:rPr dirty="0"/>
              <a:t> 4</a:t>
            </a:r>
          </a:p>
          <a:p>
            <a:pPr lvl="4"/>
            <a:r>
              <a:rPr dirty="0" err="1"/>
              <a:t>Textebene</a:t>
            </a:r>
            <a:r>
              <a:rPr dirty="0"/>
              <a:t> 5</a:t>
            </a:r>
          </a:p>
        </p:txBody>
      </p:sp>
      <p:sp>
        <p:nvSpPr>
          <p:cNvPr id="4" name="Foliennummer"/>
          <p:cNvSpPr txBox="1">
            <a:spLocks noGrp="1"/>
          </p:cNvSpPr>
          <p:nvPr>
            <p:ph type="sldNum" sz="quarter" idx="2"/>
          </p:nvPr>
        </p:nvSpPr>
        <p:spPr>
          <a:xfrm>
            <a:off x="8408335" y="9296401"/>
            <a:ext cx="514563" cy="348813"/>
          </a:xfrm>
          <a:prstGeom prst="rect">
            <a:avLst/>
          </a:prstGeom>
          <a:ln w="12700">
            <a:miter lim="400000"/>
          </a:ln>
        </p:spPr>
        <p:txBody>
          <a:bodyPr wrap="none" lIns="50800" tIns="50800" rIns="50800" bIns="50800">
            <a:spAutoFit/>
          </a:bodyPr>
          <a:lstStyle>
            <a:lvl1pPr>
              <a:defRPr sz="1600" b="0">
                <a:latin typeface="Helvetica Neue Light"/>
                <a:ea typeface="Helvetica Neue Light"/>
                <a:cs typeface="Helvetica Neue Light"/>
                <a:sym typeface="Helvetica Neue Light"/>
              </a:defRPr>
            </a:lvl1pPr>
          </a:lstStyle>
          <a:p>
            <a:fld id="{86CB4B4D-7CA3-9044-876B-883B54F8677D}" type="slidenum">
              <a:t>‹Nr.›</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4" r:id="rId4"/>
    <p:sldLayoutId id="2147483656" r:id="rId5"/>
    <p:sldLayoutId id="2147483658" r:id="rId6"/>
  </p:sldLayoutIdLst>
  <p:transition spd="med"/>
  <p:timing>
    <p:tnLst>
      <p:par>
        <p:cTn id="1" dur="indefinite" restart="never" nodeType="tmRoot"/>
      </p:par>
    </p:tnLst>
  </p:timing>
  <p:txStyles>
    <p:titleStyle>
      <a:lvl1pPr marL="0" marR="0" indent="0" algn="l" defTabSz="584229"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1pPr>
      <a:lvl2pPr marL="0" marR="0" indent="0" algn="l" defTabSz="584229"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2pPr>
      <a:lvl3pPr marL="0" marR="0" indent="0" algn="l" defTabSz="584229"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3pPr>
      <a:lvl4pPr marL="0" marR="0" indent="0" algn="l" defTabSz="584229"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4pPr>
      <a:lvl5pPr marL="0" marR="0" indent="0" algn="l" defTabSz="584229"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5pPr>
      <a:lvl6pPr marL="0" marR="0" indent="0" algn="l" defTabSz="584229"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6pPr>
      <a:lvl7pPr marL="0" marR="0" indent="0" algn="l" defTabSz="584229"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7pPr>
      <a:lvl8pPr marL="0" marR="0" indent="0" algn="l" defTabSz="584229"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8pPr>
      <a:lvl9pPr marL="0" marR="0" indent="0" algn="l" defTabSz="584229"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9pPr>
    </p:titleStyle>
    <p:bodyStyle>
      <a:lvl1pPr marL="375065" marR="0" indent="-375065" algn="l" defTabSz="584229" rtl="0" latinLnBrk="0">
        <a:lnSpc>
          <a:spcPct val="100000"/>
        </a:lnSpc>
        <a:spcBef>
          <a:spcPts val="4200"/>
        </a:spcBef>
        <a:spcAft>
          <a:spcPts val="0"/>
        </a:spcAft>
        <a:buClrTx/>
        <a:buSzPct val="145000"/>
        <a:buFontTx/>
        <a:buChar char="•"/>
        <a:tabLst/>
        <a:defRPr sz="1600" b="0" i="0" u="none" strike="noStrike" cap="none" spc="0" baseline="0">
          <a:solidFill>
            <a:srgbClr val="000000"/>
          </a:solidFill>
          <a:uFillTx/>
          <a:latin typeface="Noto Sans SemiCondensed"/>
          <a:ea typeface="Noto Sans SemiCondensed"/>
          <a:cs typeface="Noto Sans SemiCondensed"/>
          <a:sym typeface="Noto Sans SemiCondensed"/>
        </a:defRPr>
      </a:lvl1pPr>
      <a:lvl2pPr marL="819587" marR="0" indent="-375065" algn="l" defTabSz="584229" rtl="0" latinLnBrk="0">
        <a:lnSpc>
          <a:spcPct val="100000"/>
        </a:lnSpc>
        <a:spcBef>
          <a:spcPts val="4200"/>
        </a:spcBef>
        <a:spcAft>
          <a:spcPts val="0"/>
        </a:spcAft>
        <a:buClrTx/>
        <a:buSzPct val="145000"/>
        <a:buFontTx/>
        <a:buChar char="•"/>
        <a:tabLst/>
        <a:defRPr sz="1600" b="0" i="0" u="none" strike="noStrike" cap="none" spc="0" baseline="0">
          <a:solidFill>
            <a:srgbClr val="000000"/>
          </a:solidFill>
          <a:uFillTx/>
          <a:latin typeface="Noto Sans SemiCondensed"/>
          <a:ea typeface="Noto Sans SemiCondensed"/>
          <a:cs typeface="Noto Sans SemiCondensed"/>
          <a:sym typeface="Noto Sans SemiCondensed"/>
        </a:defRPr>
      </a:lvl2pPr>
      <a:lvl3pPr marL="1264109" marR="0" indent="-375065" algn="l" defTabSz="584229" rtl="0" latinLnBrk="0">
        <a:lnSpc>
          <a:spcPct val="100000"/>
        </a:lnSpc>
        <a:spcBef>
          <a:spcPts val="4200"/>
        </a:spcBef>
        <a:spcAft>
          <a:spcPts val="0"/>
        </a:spcAft>
        <a:buClrTx/>
        <a:buSzPct val="145000"/>
        <a:buFontTx/>
        <a:buChar char="•"/>
        <a:tabLst/>
        <a:defRPr sz="1600" b="0" i="0" u="none" strike="noStrike" cap="none" spc="0" baseline="0">
          <a:solidFill>
            <a:srgbClr val="000000"/>
          </a:solidFill>
          <a:uFillTx/>
          <a:latin typeface="Noto Sans SemiCondensed"/>
          <a:ea typeface="Noto Sans SemiCondensed"/>
          <a:cs typeface="Noto Sans SemiCondensed"/>
          <a:sym typeface="Noto Sans SemiCondensed"/>
        </a:defRPr>
      </a:lvl3pPr>
      <a:lvl4pPr marL="1708631" marR="0" indent="-375065" algn="l" defTabSz="584229" rtl="0" latinLnBrk="0">
        <a:lnSpc>
          <a:spcPct val="100000"/>
        </a:lnSpc>
        <a:spcBef>
          <a:spcPts val="4200"/>
        </a:spcBef>
        <a:spcAft>
          <a:spcPts val="0"/>
        </a:spcAft>
        <a:buClrTx/>
        <a:buSzPct val="145000"/>
        <a:buFontTx/>
        <a:buChar char="•"/>
        <a:tabLst/>
        <a:defRPr sz="1600" b="0" i="0" u="none" strike="noStrike" cap="none" spc="0" baseline="0">
          <a:solidFill>
            <a:srgbClr val="000000"/>
          </a:solidFill>
          <a:uFillTx/>
          <a:latin typeface="Noto Sans SemiCondensed"/>
          <a:ea typeface="Noto Sans SemiCondensed"/>
          <a:cs typeface="Noto Sans SemiCondensed"/>
          <a:sym typeface="Noto Sans SemiCondensed"/>
        </a:defRPr>
      </a:lvl4pPr>
      <a:lvl5pPr marL="2153154" marR="0" indent="-375065" algn="l" defTabSz="584229" rtl="0" latinLnBrk="0">
        <a:lnSpc>
          <a:spcPct val="100000"/>
        </a:lnSpc>
        <a:spcBef>
          <a:spcPts val="4200"/>
        </a:spcBef>
        <a:spcAft>
          <a:spcPts val="0"/>
        </a:spcAft>
        <a:buClrTx/>
        <a:buSzPct val="145000"/>
        <a:buFontTx/>
        <a:buChar char="•"/>
        <a:tabLst/>
        <a:defRPr sz="1600" b="0" i="0" u="none" strike="noStrike" cap="none" spc="0" baseline="0">
          <a:solidFill>
            <a:srgbClr val="000000"/>
          </a:solidFill>
          <a:uFillTx/>
          <a:latin typeface="Noto Sans SemiCondensed"/>
          <a:ea typeface="Noto Sans SemiCondensed"/>
          <a:cs typeface="Noto Sans SemiCondensed"/>
          <a:sym typeface="Noto Sans SemiCondensed"/>
        </a:defRPr>
      </a:lvl5pPr>
      <a:lvl6pPr marL="2597676" marR="0" indent="-375065" algn="l" defTabSz="584229"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6pPr>
      <a:lvl7pPr marL="3042198" marR="0" indent="-375065" algn="l" defTabSz="584229"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7pPr>
      <a:lvl8pPr marL="3486720" marR="0" indent="-375065" algn="l" defTabSz="584229"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8pPr>
      <a:lvl9pPr marL="3931243" marR="0" indent="-375065" algn="l" defTabSz="584229"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9pPr>
    </p:bodyStyle>
    <p:otherStyle>
      <a:lvl1pPr marL="0" marR="0" indent="0" algn="ctr" defTabSz="584229"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1pPr>
      <a:lvl2pPr marL="0" marR="0" indent="228611" algn="ctr" defTabSz="584229"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2pPr>
      <a:lvl3pPr marL="0" marR="0" indent="457223" algn="ctr" defTabSz="584229"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3pPr>
      <a:lvl4pPr marL="0" marR="0" indent="685835" algn="ctr" defTabSz="584229"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4pPr>
      <a:lvl5pPr marL="0" marR="0" indent="914446" algn="ctr" defTabSz="584229"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5pPr>
      <a:lvl6pPr marL="0" marR="0" indent="1143057" algn="ctr" defTabSz="584229"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6pPr>
      <a:lvl7pPr marL="0" marR="0" indent="1371668" algn="ctr" defTabSz="584229"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7pPr>
      <a:lvl8pPr marL="0" marR="0" indent="1600280" algn="ctr" defTabSz="584229"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8pPr>
      <a:lvl9pPr marL="0" marR="0" indent="1828892" algn="ctr" defTabSz="584229"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tinyurl.com/y566pskb"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https://tinyurl.com/k29wjmz"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Hier steht ein Untertitel"/>
          <p:cNvSpPr txBox="1">
            <a:spLocks noGrp="1"/>
          </p:cNvSpPr>
          <p:nvPr>
            <p:ph type="body" sz="quarter" idx="1"/>
          </p:nvPr>
        </p:nvSpPr>
        <p:spPr>
          <a:xfrm>
            <a:off x="1640057" y="4240121"/>
            <a:ext cx="10464801" cy="3721850"/>
          </a:xfrm>
          <a:prstGeom prst="rect">
            <a:avLst/>
          </a:prstGeom>
        </p:spPr>
        <p:txBody>
          <a:bodyPr>
            <a:normAutofit/>
          </a:bodyPr>
          <a:lstStyle/>
          <a:p>
            <a:pPr fontAlgn="t">
              <a:lnSpc>
                <a:spcPts val="2500"/>
              </a:lnSpc>
            </a:pPr>
            <a:r>
              <a:rPr lang="en-US" dirty="0"/>
              <a:t>Two types of pages are available. First, a title page. This is where your presentation begins. It contains the event title and other introductory information. Furthermore, there are content pages. With a university logo placed at the top right, you have enough space here to place your left-aligned or centered content. </a:t>
            </a:r>
            <a:br>
              <a:rPr lang="en-US" dirty="0"/>
            </a:br>
            <a:r>
              <a:rPr lang="en-US" dirty="0"/>
              <a:t/>
            </a:r>
            <a:br>
              <a:rPr lang="en-US" dirty="0"/>
            </a:br>
            <a:r>
              <a:rPr lang="en-US" dirty="0"/>
              <a:t>This template is available in university gray and in the corresponding colors of the faculties.</a:t>
            </a:r>
          </a:p>
          <a:p>
            <a:pPr fontAlgn="t">
              <a:lnSpc>
                <a:spcPts val="2500"/>
              </a:lnSpc>
            </a:pPr>
            <a:endParaRPr lang="en-US" dirty="0"/>
          </a:p>
          <a:p>
            <a:pPr fontAlgn="t">
              <a:lnSpc>
                <a:spcPts val="2500"/>
              </a:lnSpc>
            </a:pPr>
            <a:r>
              <a:rPr lang="en-US" dirty="0"/>
              <a:t>You can find more tips in the instructor view. (View menu bar/click on Notes, </a:t>
            </a:r>
            <a:r>
              <a:rPr lang="en-US" dirty="0">
                <a:hlinkClick r:id="rId3"/>
              </a:rPr>
              <a:t>https://tinyurl.com/y566pskb</a:t>
            </a:r>
            <a:r>
              <a:rPr lang="en-US" dirty="0"/>
              <a:t>)</a:t>
            </a:r>
          </a:p>
          <a:p>
            <a:pPr fontAlgn="t">
              <a:lnSpc>
                <a:spcPts val="2500"/>
              </a:lnSpc>
            </a:pPr>
            <a:r>
              <a:rPr lang="en-US" dirty="0"/>
              <a:t>How do you get your message across with the presentation? </a:t>
            </a:r>
            <a:r>
              <a:rPr lang="en-US" dirty="0">
                <a:hlinkClick r:id="rId4"/>
              </a:rPr>
              <a:t>https://</a:t>
            </a:r>
            <a:r>
              <a:rPr lang="en-US" dirty="0" smtClean="0">
                <a:hlinkClick r:id="rId4"/>
              </a:rPr>
              <a:t>tinyurl.com/k29wjmz</a:t>
            </a:r>
            <a:endParaRPr lang="en-US" dirty="0"/>
          </a:p>
        </p:txBody>
      </p:sp>
      <p:sp>
        <p:nvSpPr>
          <p:cNvPr id="119" name="Hier steht ein Titel"/>
          <p:cNvSpPr txBox="1">
            <a:spLocks noGrp="1"/>
          </p:cNvSpPr>
          <p:nvPr>
            <p:ph type="title"/>
          </p:nvPr>
        </p:nvSpPr>
        <p:spPr>
          <a:xfrm>
            <a:off x="1617754" y="1638300"/>
            <a:ext cx="10464800" cy="1739942"/>
          </a:xfrm>
          <a:prstGeom prst="rect">
            <a:avLst/>
          </a:prstGeom>
        </p:spPr>
        <p:txBody>
          <a:bodyPr/>
          <a:lstStyle/>
          <a:p>
            <a:r>
              <a:rPr lang="de-DE" dirty="0"/>
              <a:t>Welcome </a:t>
            </a:r>
            <a:r>
              <a:rPr lang="de-DE" dirty="0" err="1"/>
              <a:t>to</a:t>
            </a:r>
            <a:r>
              <a:rPr lang="de-DE" dirty="0"/>
              <a:t> </a:t>
            </a:r>
            <a:r>
              <a:rPr lang="de-DE" dirty="0" err="1"/>
              <a:t>our</a:t>
            </a:r>
            <a:r>
              <a:rPr lang="de-DE" dirty="0"/>
              <a:t> </a:t>
            </a:r>
            <a:r>
              <a:rPr lang="de-DE" dirty="0" err="1"/>
              <a:t>site</a:t>
            </a:r>
            <a:r>
              <a:rPr lang="de-DE" dirty="0"/>
              <a:t>!</a:t>
            </a:r>
            <a:endParaRPr dirty="0"/>
          </a:p>
        </p:txBody>
      </p:sp>
      <p:sp>
        <p:nvSpPr>
          <p:cNvPr id="12" name="Hier steht ein farbig ausgezeichneter Text.">
            <a:extLst>
              <a:ext uri="{FF2B5EF4-FFF2-40B4-BE49-F238E27FC236}">
                <a16:creationId xmlns:a16="http://schemas.microsoft.com/office/drawing/2014/main" id="{C75A765E-332B-7640-BD04-CEE9AC9E3AEF}"/>
              </a:ext>
            </a:extLst>
          </p:cNvPr>
          <p:cNvSpPr txBox="1"/>
          <p:nvPr/>
        </p:nvSpPr>
        <p:spPr>
          <a:xfrm>
            <a:off x="1608493" y="3404949"/>
            <a:ext cx="7662354" cy="51809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l">
              <a:defRPr sz="2700">
                <a:solidFill>
                  <a:srgbClr val="929292"/>
                </a:solidFill>
                <a:latin typeface="NotoSerif-SemiCondensedSemiBold"/>
                <a:ea typeface="NotoSerif-SemiCondensedSemiBold"/>
                <a:cs typeface="NotoSerif-SemiCondensedSemiBold"/>
                <a:sym typeface="NotoSerif-SemiCondensedSemiBold"/>
              </a:defRPr>
            </a:lvl1pPr>
          </a:lstStyle>
          <a:p>
            <a:r>
              <a:rPr lang="en-US" dirty="0">
                <a:solidFill>
                  <a:srgbClr val="A04872"/>
                </a:solidFill>
              </a:rPr>
              <a:t>Here you can find sample pages for your </a:t>
            </a:r>
            <a:r>
              <a:rPr lang="en-US" dirty="0" smtClean="0">
                <a:solidFill>
                  <a:srgbClr val="A04872"/>
                </a:solidFill>
              </a:rPr>
              <a:t>PPT.</a:t>
            </a:r>
            <a:endParaRPr lang="en-US" dirty="0">
              <a:solidFill>
                <a:srgbClr val="A04872"/>
              </a:solidFill>
            </a:endParaRPr>
          </a:p>
        </p:txBody>
      </p:sp>
      <p:sp>
        <p:nvSpPr>
          <p:cNvPr id="13" name="Hier steht ein farbig ausgezeichneter Text.">
            <a:extLst>
              <a:ext uri="{FF2B5EF4-FFF2-40B4-BE49-F238E27FC236}">
                <a16:creationId xmlns:a16="http://schemas.microsoft.com/office/drawing/2014/main" id="{8E9ADCAB-6126-AA49-91F6-627C500422FD}"/>
              </a:ext>
            </a:extLst>
          </p:cNvPr>
          <p:cNvSpPr txBox="1"/>
          <p:nvPr/>
        </p:nvSpPr>
        <p:spPr>
          <a:xfrm>
            <a:off x="1608493" y="7104649"/>
            <a:ext cx="2795637" cy="51809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l">
              <a:defRPr sz="2700">
                <a:solidFill>
                  <a:srgbClr val="929292"/>
                </a:solidFill>
                <a:latin typeface="NotoSerif-SemiCondensedSemiBold"/>
                <a:ea typeface="NotoSerif-SemiCondensedSemiBold"/>
                <a:cs typeface="NotoSerif-SemiCondensedSemiBold"/>
                <a:sym typeface="NotoSerif-SemiCondensedSemiBold"/>
              </a:defRPr>
            </a:lvl1pPr>
          </a:lstStyle>
          <a:p>
            <a:r>
              <a:rPr lang="de-DE" dirty="0" err="1">
                <a:solidFill>
                  <a:srgbClr val="A04872"/>
                </a:solidFill>
              </a:rPr>
              <a:t>Have</a:t>
            </a:r>
            <a:r>
              <a:rPr lang="de-DE" dirty="0">
                <a:solidFill>
                  <a:srgbClr val="A04872"/>
                </a:solidFill>
              </a:rPr>
              <a:t> </a:t>
            </a:r>
            <a:r>
              <a:rPr lang="de-DE" dirty="0" err="1">
                <a:solidFill>
                  <a:srgbClr val="A04872"/>
                </a:solidFill>
              </a:rPr>
              <a:t>fun</a:t>
            </a:r>
            <a:r>
              <a:rPr lang="de-DE" dirty="0">
                <a:solidFill>
                  <a:srgbClr val="A04872"/>
                </a:solidFill>
              </a:rPr>
              <a:t> </a:t>
            </a:r>
            <a:r>
              <a:rPr lang="de-DE" dirty="0" err="1">
                <a:solidFill>
                  <a:srgbClr val="A04872"/>
                </a:solidFill>
              </a:rPr>
              <a:t>with</a:t>
            </a:r>
            <a:r>
              <a:rPr lang="de-DE" dirty="0">
                <a:solidFill>
                  <a:srgbClr val="A04872"/>
                </a:solidFill>
              </a:rPr>
              <a:t> </a:t>
            </a:r>
            <a:r>
              <a:rPr lang="de-DE" dirty="0" err="1">
                <a:solidFill>
                  <a:srgbClr val="A04872"/>
                </a:solidFill>
              </a:rPr>
              <a:t>it!</a:t>
            </a:r>
            <a:endParaRPr lang="de-DE" dirty="0">
              <a:solidFill>
                <a:srgbClr val="A04872"/>
              </a:solidFill>
            </a:endParaRPr>
          </a:p>
        </p:txBody>
      </p:sp>
    </p:spTree>
    <p:extLst>
      <p:ext uri="{BB962C8B-B14F-4D97-AF65-F5344CB8AC3E}">
        <p14:creationId xmlns:p14="http://schemas.microsoft.com/office/powerpoint/2010/main" val="4114022755"/>
      </p:ext>
    </p:extLst>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Grafik 8">
            <a:extLst>
              <a:ext uri="{FF2B5EF4-FFF2-40B4-BE49-F238E27FC236}">
                <a16:creationId xmlns:a16="http://schemas.microsoft.com/office/drawing/2014/main" id="{2199C960-85F8-E047-941D-75D5C1B5C80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 y="-149"/>
            <a:ext cx="17340259" cy="9753895"/>
          </a:xfrm>
          <a:prstGeom prst="rect">
            <a:avLst/>
          </a:prstGeom>
        </p:spPr>
      </p:pic>
    </p:spTree>
    <p:extLst>
      <p:ext uri="{BB962C8B-B14F-4D97-AF65-F5344CB8AC3E}">
        <p14:creationId xmlns:p14="http://schemas.microsoft.com/office/powerpoint/2010/main" val="4025498255"/>
      </p:ext>
    </p:extLst>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1E88655B-26A5-0448-936A-E0B6F5F6DAB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 y="-149"/>
            <a:ext cx="17340259" cy="9753895"/>
          </a:xfrm>
          <a:prstGeom prst="rect">
            <a:avLst/>
          </a:prstGeom>
        </p:spPr>
      </p:pic>
    </p:spTree>
    <p:extLst>
      <p:ext uri="{BB962C8B-B14F-4D97-AF65-F5344CB8AC3E}">
        <p14:creationId xmlns:p14="http://schemas.microsoft.com/office/powerpoint/2010/main" val="3118347955"/>
      </p:ext>
    </p:extLst>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4">
            <a:extLst>
              <a:ext uri="{FF2B5EF4-FFF2-40B4-BE49-F238E27FC236}">
                <a16:creationId xmlns:a16="http://schemas.microsoft.com/office/drawing/2014/main" id="{0E2950D2-923D-EA44-B536-5069BD64D8DD}"/>
              </a:ext>
            </a:extLst>
          </p:cNvPr>
          <p:cNvPicPr>
            <a:picLocks noChangeAspect="1"/>
          </p:cNvPicPr>
          <p:nvPr/>
        </p:nvPicPr>
        <p:blipFill rotWithShape="1">
          <a:blip r:embed="rId3">
            <a:extLst>
              <a:ext uri="{28A0092B-C50C-407E-A947-70E740481C1C}">
                <a14:useLocalDpi xmlns:a14="http://schemas.microsoft.com/office/drawing/2010/main" val="0"/>
              </a:ext>
            </a:extLst>
          </a:blip>
          <a:srcRect l="400" t="12252" r="400" b="12665"/>
          <a:stretch/>
        </p:blipFill>
        <p:spPr>
          <a:xfrm>
            <a:off x="-1" y="-32084"/>
            <a:ext cx="17340264" cy="9769642"/>
          </a:xfrm>
          <a:prstGeom prst="rect">
            <a:avLst/>
          </a:prstGeom>
        </p:spPr>
      </p:pic>
      <p:pic>
        <p:nvPicPr>
          <p:cNvPr id="11" name="Grafik 10">
            <a:extLst>
              <a:ext uri="{FF2B5EF4-FFF2-40B4-BE49-F238E27FC236}">
                <a16:creationId xmlns:a16="http://schemas.microsoft.com/office/drawing/2014/main" id="{54849A8F-EFD3-AB4D-A20F-DE925E7AE6A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 y="2373870"/>
            <a:ext cx="13119516" cy="7379728"/>
          </a:xfrm>
          <a:prstGeom prst="rect">
            <a:avLst/>
          </a:prstGeom>
        </p:spPr>
      </p:pic>
      <p:sp>
        <p:nvSpPr>
          <p:cNvPr id="14" name="Hier steht ein Untertitel">
            <a:extLst>
              <a:ext uri="{FF2B5EF4-FFF2-40B4-BE49-F238E27FC236}">
                <a16:creationId xmlns:a16="http://schemas.microsoft.com/office/drawing/2014/main" id="{78D99A8C-827E-2B42-90DB-517FF9B8FB4B}"/>
              </a:ext>
            </a:extLst>
          </p:cNvPr>
          <p:cNvSpPr txBox="1">
            <a:spLocks/>
          </p:cNvSpPr>
          <p:nvPr/>
        </p:nvSpPr>
        <p:spPr>
          <a:xfrm>
            <a:off x="814848" y="7633694"/>
            <a:ext cx="10863805" cy="11303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b">
            <a:noAutofit/>
          </a:bodyPr>
          <a:lstStyle>
            <a:lvl1pPr marL="375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1pPr>
            <a:lvl2pPr marL="819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2pPr>
            <a:lvl3pPr marL="1264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3pPr>
            <a:lvl4pPr marL="1708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4pPr>
            <a:lvl5pPr marL="2153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5pPr>
            <a:lvl6pPr marL="2597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6pPr>
            <a:lvl7pPr marL="3042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7pPr>
            <a:lvl8pPr marL="3486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8pPr>
            <a:lvl9pPr marL="3931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9pPr>
          </a:lstStyle>
          <a:p>
            <a:pPr marL="0" indent="0" hangingPunct="1">
              <a:buNone/>
            </a:pPr>
            <a:r>
              <a:rPr lang="en-US" sz="2400" dirty="0">
                <a:latin typeface="+mj-ea"/>
              </a:rPr>
              <a:t>Here is an event title that is one </a:t>
            </a:r>
            <a:r>
              <a:rPr lang="en-US" sz="2400" dirty="0" smtClean="0">
                <a:latin typeface="+mj-ea"/>
              </a:rPr>
              <a:t>or</a:t>
            </a:r>
            <a:r>
              <a:rPr lang="en-US" sz="2400" dirty="0">
                <a:latin typeface="+mj-ea"/>
              </a:rPr>
              <a:t/>
            </a:r>
            <a:br>
              <a:rPr lang="en-US" sz="2400" dirty="0">
                <a:latin typeface="+mj-ea"/>
              </a:rPr>
            </a:br>
            <a:r>
              <a:rPr lang="en-US" sz="2400" dirty="0">
                <a:latin typeface="+mj-ea"/>
              </a:rPr>
              <a:t>two lines long</a:t>
            </a:r>
          </a:p>
        </p:txBody>
      </p:sp>
      <p:sp>
        <p:nvSpPr>
          <p:cNvPr id="15" name="Hier steht kleiner Text.">
            <a:extLst>
              <a:ext uri="{FF2B5EF4-FFF2-40B4-BE49-F238E27FC236}">
                <a16:creationId xmlns:a16="http://schemas.microsoft.com/office/drawing/2014/main" id="{26D6120A-3F87-554F-A782-B9DC6F87D21B}"/>
              </a:ext>
            </a:extLst>
          </p:cNvPr>
          <p:cNvSpPr txBox="1"/>
          <p:nvPr/>
        </p:nvSpPr>
        <p:spPr>
          <a:xfrm>
            <a:off x="825997" y="8805142"/>
            <a:ext cx="4927631" cy="3488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l">
              <a:spcBef>
                <a:spcPts val="3200"/>
              </a:spcBef>
              <a:defRPr sz="1700" b="0">
                <a:latin typeface="Noto Sans Regular"/>
                <a:ea typeface="Noto Sans Regular"/>
                <a:cs typeface="Noto Sans Regular"/>
                <a:sym typeface="Noto Sans Regular"/>
              </a:defRPr>
            </a:lvl1pPr>
          </a:lstStyle>
          <a:p>
            <a:r>
              <a:rPr lang="en-US" sz="1600" dirty="0">
                <a:solidFill>
                  <a:schemeClr val="bg1"/>
                </a:solidFill>
              </a:rPr>
              <a:t>This is where the person giving the lecture stands.</a:t>
            </a:r>
          </a:p>
        </p:txBody>
      </p:sp>
      <p:sp>
        <p:nvSpPr>
          <p:cNvPr id="16" name="Hier steht kleiner Text.">
            <a:extLst>
              <a:ext uri="{FF2B5EF4-FFF2-40B4-BE49-F238E27FC236}">
                <a16:creationId xmlns:a16="http://schemas.microsoft.com/office/drawing/2014/main" id="{FEA7E9CC-736C-474B-80EB-AA7767290BD1}"/>
              </a:ext>
            </a:extLst>
          </p:cNvPr>
          <p:cNvSpPr txBox="1"/>
          <p:nvPr/>
        </p:nvSpPr>
        <p:spPr>
          <a:xfrm>
            <a:off x="825998" y="474733"/>
            <a:ext cx="2931893"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l">
              <a:spcBef>
                <a:spcPts val="3200"/>
              </a:spcBef>
              <a:defRPr sz="1700" b="0">
                <a:latin typeface="Noto Sans Regular"/>
                <a:ea typeface="Noto Sans Regular"/>
                <a:cs typeface="Noto Sans Regular"/>
                <a:sym typeface="Noto Sans Regular"/>
              </a:defRPr>
            </a:lvl1pPr>
          </a:lstStyle>
          <a:p>
            <a:r>
              <a:rPr lang="de-DE" sz="1600" dirty="0">
                <a:solidFill>
                  <a:schemeClr val="bg1"/>
                </a:solidFill>
              </a:rPr>
              <a:t>Bild bitte austauschen,</a:t>
            </a:r>
            <a:br>
              <a:rPr lang="de-DE" sz="1600" dirty="0">
                <a:solidFill>
                  <a:schemeClr val="bg1"/>
                </a:solidFill>
              </a:rPr>
            </a:br>
            <a:r>
              <a:rPr lang="de-DE" sz="1600" dirty="0">
                <a:solidFill>
                  <a:schemeClr val="bg1"/>
                </a:solidFill>
              </a:rPr>
              <a:t>über Rechtsklick: Bild/Ändern</a:t>
            </a:r>
            <a:endParaRPr sz="1600" dirty="0">
              <a:solidFill>
                <a:schemeClr val="bg1"/>
              </a:solidFill>
            </a:endParaRPr>
          </a:p>
        </p:txBody>
      </p:sp>
    </p:spTree>
    <p:extLst>
      <p:ext uri="{BB962C8B-B14F-4D97-AF65-F5344CB8AC3E}">
        <p14:creationId xmlns:p14="http://schemas.microsoft.com/office/powerpoint/2010/main" val="2698447297"/>
      </p:ext>
    </p:extLst>
  </p:cSld>
  <p:clrMapOvr>
    <a:masterClrMapping/>
  </p:clrMapOvr>
  <p:transition spd="me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1E88655B-26A5-0448-936A-E0B6F5F6DAB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 y="-149"/>
            <a:ext cx="17340259" cy="9753895"/>
          </a:xfrm>
          <a:prstGeom prst="rect">
            <a:avLst/>
          </a:prstGeom>
        </p:spPr>
      </p:pic>
      <p:sp>
        <p:nvSpPr>
          <p:cNvPr id="5" name="Hier steht ein Titel">
            <a:extLst>
              <a:ext uri="{FF2B5EF4-FFF2-40B4-BE49-F238E27FC236}">
                <a16:creationId xmlns:a16="http://schemas.microsoft.com/office/drawing/2014/main" id="{73475BB8-8C6E-E541-A9CA-2A5F8D4CFCBA}"/>
              </a:ext>
            </a:extLst>
          </p:cNvPr>
          <p:cNvSpPr txBox="1">
            <a:spLocks/>
          </p:cNvSpPr>
          <p:nvPr/>
        </p:nvSpPr>
        <p:spPr>
          <a:xfrm>
            <a:off x="1145185" y="2915584"/>
            <a:ext cx="10464800" cy="15817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b">
            <a:normAutofit/>
          </a:bodyPr>
          <a:lstStyle>
            <a:lvl1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1pPr>
            <a:lvl2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2pPr>
            <a:lvl3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3pPr>
            <a:lvl4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4pPr>
            <a:lvl5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5pPr>
            <a:lvl6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6pPr>
            <a:lvl7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7pPr>
            <a:lvl8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8pPr>
            <a:lvl9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9pPr>
          </a:lstStyle>
          <a:p>
            <a:pPr hangingPunct="1"/>
            <a:r>
              <a:rPr lang="en-US" dirty="0">
                <a:solidFill>
                  <a:srgbClr val="A04872"/>
                </a:solidFill>
              </a:rPr>
              <a:t>Hi, there is a title here!</a:t>
            </a:r>
            <a:endParaRPr lang="de-DE" dirty="0">
              <a:solidFill>
                <a:srgbClr val="A04872"/>
              </a:solidFill>
            </a:endParaRPr>
          </a:p>
        </p:txBody>
      </p:sp>
      <p:sp>
        <p:nvSpPr>
          <p:cNvPr id="6" name="Hier steht ein Untertitel">
            <a:extLst>
              <a:ext uri="{FF2B5EF4-FFF2-40B4-BE49-F238E27FC236}">
                <a16:creationId xmlns:a16="http://schemas.microsoft.com/office/drawing/2014/main" id="{09DE2612-29DA-4F4A-AEAB-CA9312B0FB55}"/>
              </a:ext>
            </a:extLst>
          </p:cNvPr>
          <p:cNvSpPr txBox="1">
            <a:spLocks/>
          </p:cNvSpPr>
          <p:nvPr/>
        </p:nvSpPr>
        <p:spPr>
          <a:xfrm>
            <a:off x="1167488" y="4497349"/>
            <a:ext cx="8556662" cy="166927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t">
            <a:normAutofit/>
          </a:bodyPr>
          <a:lstStyle>
            <a:lvl1pPr marL="375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1pPr>
            <a:lvl2pPr marL="819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2pPr>
            <a:lvl3pPr marL="1264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3pPr>
            <a:lvl4pPr marL="1708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4pPr>
            <a:lvl5pPr marL="2153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5pPr>
            <a:lvl6pPr marL="2597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6pPr>
            <a:lvl7pPr marL="3042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7pPr>
            <a:lvl8pPr marL="3486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8pPr>
            <a:lvl9pPr marL="3931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9pPr>
          </a:lstStyle>
          <a:p>
            <a:pPr marL="0" indent="0" hangingPunct="1">
              <a:buNone/>
            </a:pPr>
            <a:r>
              <a:rPr lang="en-US" dirty="0">
                <a:solidFill>
                  <a:srgbClr val="464344"/>
                </a:solidFill>
                <a:latin typeface="Noto Serif" panose="02020600060500020200" pitchFamily="18" charset="0"/>
                <a:ea typeface="Noto Serif" panose="02020600060500020200" pitchFamily="18" charset="0"/>
                <a:cs typeface="Noto Serif" panose="02020600060500020200" pitchFamily="18" charset="0"/>
              </a:rPr>
              <a:t>Here you have the possibility to place a subtitle or a lecturing person.</a:t>
            </a:r>
          </a:p>
        </p:txBody>
      </p:sp>
    </p:spTree>
    <p:extLst>
      <p:ext uri="{BB962C8B-B14F-4D97-AF65-F5344CB8AC3E}">
        <p14:creationId xmlns:p14="http://schemas.microsoft.com/office/powerpoint/2010/main" val="1608648953"/>
      </p:ext>
    </p:extLst>
  </p:cSld>
  <p:clrMapOvr>
    <a:masterClrMapping/>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A097D353-DEDA-9247-9480-F5176A6D3B2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 y="0"/>
            <a:ext cx="17340259" cy="9753895"/>
          </a:xfrm>
          <a:prstGeom prst="rect">
            <a:avLst/>
          </a:prstGeom>
        </p:spPr>
      </p:pic>
      <p:sp>
        <p:nvSpPr>
          <p:cNvPr id="6" name="Hier steht ein Titel">
            <a:extLst>
              <a:ext uri="{FF2B5EF4-FFF2-40B4-BE49-F238E27FC236}">
                <a16:creationId xmlns:a16="http://schemas.microsoft.com/office/drawing/2014/main" id="{AD1B0118-3449-574D-BC0A-064E6BFFE9C8}"/>
              </a:ext>
            </a:extLst>
          </p:cNvPr>
          <p:cNvSpPr txBox="1">
            <a:spLocks/>
          </p:cNvSpPr>
          <p:nvPr/>
        </p:nvSpPr>
        <p:spPr>
          <a:xfrm>
            <a:off x="1217375" y="4565965"/>
            <a:ext cx="10464800" cy="15817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b">
            <a:normAutofit/>
          </a:bodyPr>
          <a:lstStyle>
            <a:lvl1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1pPr>
            <a:lvl2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2pPr>
            <a:lvl3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3pPr>
            <a:lvl4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4pPr>
            <a:lvl5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5pPr>
            <a:lvl6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6pPr>
            <a:lvl7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7pPr>
            <a:lvl8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8pPr>
            <a:lvl9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9pPr>
          </a:lstStyle>
          <a:p>
            <a:pPr hangingPunct="1"/>
            <a:r>
              <a:rPr lang="en-US" dirty="0">
                <a:solidFill>
                  <a:schemeClr val="bg1"/>
                </a:solidFill>
              </a:rPr>
              <a:t>Hi, there is a title here!</a:t>
            </a:r>
            <a:endParaRPr lang="de-DE" dirty="0">
              <a:solidFill>
                <a:schemeClr val="bg1"/>
              </a:solidFill>
            </a:endParaRPr>
          </a:p>
        </p:txBody>
      </p:sp>
      <p:sp>
        <p:nvSpPr>
          <p:cNvPr id="7" name="Hier steht ein Untertitel">
            <a:extLst>
              <a:ext uri="{FF2B5EF4-FFF2-40B4-BE49-F238E27FC236}">
                <a16:creationId xmlns:a16="http://schemas.microsoft.com/office/drawing/2014/main" id="{A408E933-EAC9-594E-B687-E4128CBABAD2}"/>
              </a:ext>
            </a:extLst>
          </p:cNvPr>
          <p:cNvSpPr txBox="1">
            <a:spLocks/>
          </p:cNvSpPr>
          <p:nvPr/>
        </p:nvSpPr>
        <p:spPr>
          <a:xfrm>
            <a:off x="1239678" y="6147729"/>
            <a:ext cx="8556662" cy="166927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t">
            <a:normAutofit/>
          </a:bodyPr>
          <a:lstStyle>
            <a:lvl1pPr marL="375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1pPr>
            <a:lvl2pPr marL="819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2pPr>
            <a:lvl3pPr marL="1264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3pPr>
            <a:lvl4pPr marL="1708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4pPr>
            <a:lvl5pPr marL="2153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5pPr>
            <a:lvl6pPr marL="2597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6pPr>
            <a:lvl7pPr marL="3042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7pPr>
            <a:lvl8pPr marL="3486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8pPr>
            <a:lvl9pPr marL="3931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9pPr>
          </a:lstStyle>
          <a:p>
            <a:pPr marL="0" indent="0" hangingPunct="1">
              <a:buNone/>
            </a:pPr>
            <a:r>
              <a:rPr lang="en-US" dirty="0">
                <a:solidFill>
                  <a:srgbClr val="464344"/>
                </a:solidFill>
                <a:latin typeface="Noto Serif" panose="02020600060500020200" pitchFamily="18" charset="0"/>
                <a:ea typeface="Noto Serif" panose="02020600060500020200" pitchFamily="18" charset="0"/>
                <a:cs typeface="Noto Serif" panose="02020600060500020200" pitchFamily="18" charset="0"/>
              </a:rPr>
              <a:t>Here you have the possibility to place a subtitle or a lecturing person.</a:t>
            </a:r>
          </a:p>
        </p:txBody>
      </p:sp>
    </p:spTree>
    <p:extLst>
      <p:ext uri="{BB962C8B-B14F-4D97-AF65-F5344CB8AC3E}">
        <p14:creationId xmlns:p14="http://schemas.microsoft.com/office/powerpoint/2010/main" val="3233231609"/>
      </p:ext>
    </p:extLst>
  </p:cSld>
  <p:clrMapOvr>
    <a:masterClrMapping/>
  </p:clrMapOvr>
  <p:transition spd="med"/>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ier steht ein Titel">
            <a:extLst>
              <a:ext uri="{FF2B5EF4-FFF2-40B4-BE49-F238E27FC236}">
                <a16:creationId xmlns:a16="http://schemas.microsoft.com/office/drawing/2014/main" id="{62B359E6-D627-8744-A245-613A7080018A}"/>
              </a:ext>
            </a:extLst>
          </p:cNvPr>
          <p:cNvSpPr txBox="1">
            <a:spLocks/>
          </p:cNvSpPr>
          <p:nvPr/>
        </p:nvSpPr>
        <p:spPr>
          <a:xfrm>
            <a:off x="1622874" y="3624146"/>
            <a:ext cx="9256749" cy="1404476"/>
          </a:xfrm>
          <a:prstGeom prst="rect">
            <a:avLst/>
          </a:prstGeom>
        </p:spPr>
        <p:txBody>
          <a:bodyPr>
            <a:normAutofit/>
          </a:bodyPr>
          <a:lstStyle>
            <a:lvl1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1pPr>
            <a:lvl2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2pPr>
            <a:lvl3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3pPr>
            <a:lvl4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4pPr>
            <a:lvl5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5pPr>
            <a:lvl6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6pPr>
            <a:lvl7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7pPr>
            <a:lvl8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8pPr>
            <a:lvl9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9pPr>
          </a:lstStyle>
          <a:p>
            <a:pPr hangingPunct="1"/>
            <a:r>
              <a:rPr lang="de-DE" sz="4000" dirty="0" err="1"/>
              <a:t>Here</a:t>
            </a:r>
            <a:r>
              <a:rPr lang="de-DE" sz="4000" dirty="0"/>
              <a:t> </a:t>
            </a:r>
            <a:r>
              <a:rPr lang="de-DE" sz="4000" dirty="0" err="1"/>
              <a:t>is</a:t>
            </a:r>
            <a:r>
              <a:rPr lang="de-DE" sz="4000" dirty="0"/>
              <a:t> a title</a:t>
            </a:r>
          </a:p>
        </p:txBody>
      </p:sp>
      <p:sp>
        <p:nvSpPr>
          <p:cNvPr id="3" name="Hier steht ein Untertitel">
            <a:extLst>
              <a:ext uri="{FF2B5EF4-FFF2-40B4-BE49-F238E27FC236}">
                <a16:creationId xmlns:a16="http://schemas.microsoft.com/office/drawing/2014/main" id="{296FCB8B-2B83-C743-BA30-BCC410CC1E23}"/>
              </a:ext>
            </a:extLst>
          </p:cNvPr>
          <p:cNvSpPr txBox="1">
            <a:spLocks/>
          </p:cNvSpPr>
          <p:nvPr/>
        </p:nvSpPr>
        <p:spPr>
          <a:xfrm>
            <a:off x="1660973" y="5169351"/>
            <a:ext cx="10464801" cy="146934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t">
            <a:normAutofit/>
          </a:bodyPr>
          <a:lstStyle>
            <a:lvl1pPr marL="0" marR="0" indent="0" algn="l" defTabSz="584200" rtl="0" latinLnBrk="0">
              <a:lnSpc>
                <a:spcPct val="100000"/>
              </a:lnSpc>
              <a:spcBef>
                <a:spcPts val="0"/>
              </a:spcBef>
              <a:spcAft>
                <a:spcPts val="0"/>
              </a:spcAft>
              <a:buClrTx/>
              <a:buSzTx/>
              <a:buFontTx/>
              <a:buNone/>
              <a:tabLst/>
              <a:defRPr sz="2000" b="0" i="0" u="none" strike="noStrike" cap="none" spc="0" baseline="0">
                <a:solidFill>
                  <a:srgbClr val="000000"/>
                </a:solidFill>
                <a:uFillTx/>
                <a:latin typeface="Noto Sans SemiCondensed"/>
                <a:ea typeface="Noto Sans SemiCondensed"/>
                <a:cs typeface="Noto Sans SemiCondensed"/>
                <a:sym typeface="Noto Sans SemiCondensed"/>
              </a:defRPr>
            </a:lvl1pPr>
            <a:lvl2pPr marL="0" marR="0" indent="0" algn="l" defTabSz="584200" rtl="0" latinLnBrk="0">
              <a:lnSpc>
                <a:spcPct val="100000"/>
              </a:lnSpc>
              <a:spcBef>
                <a:spcPts val="0"/>
              </a:spcBef>
              <a:spcAft>
                <a:spcPts val="0"/>
              </a:spcAft>
              <a:buClrTx/>
              <a:buSzTx/>
              <a:buFontTx/>
              <a:buNone/>
              <a:tabLst/>
              <a:defRPr sz="2000" b="0" i="0" u="none" strike="noStrike" cap="none" spc="0" baseline="0">
                <a:solidFill>
                  <a:srgbClr val="000000"/>
                </a:solidFill>
                <a:uFillTx/>
                <a:latin typeface="Noto Sans SemiCondensed"/>
                <a:ea typeface="Noto Sans SemiCondensed"/>
                <a:cs typeface="Noto Sans SemiCondensed"/>
                <a:sym typeface="Noto Sans SemiCondensed"/>
              </a:defRPr>
            </a:lvl2pPr>
            <a:lvl3pPr marL="0" marR="0" indent="0" algn="l" defTabSz="584200" rtl="0" latinLnBrk="0">
              <a:lnSpc>
                <a:spcPct val="100000"/>
              </a:lnSpc>
              <a:spcBef>
                <a:spcPts val="0"/>
              </a:spcBef>
              <a:spcAft>
                <a:spcPts val="0"/>
              </a:spcAft>
              <a:buClrTx/>
              <a:buSzTx/>
              <a:buFontTx/>
              <a:buNone/>
              <a:tabLst/>
              <a:defRPr sz="2000" b="0" i="0" u="none" strike="noStrike" cap="none" spc="0" baseline="0">
                <a:solidFill>
                  <a:srgbClr val="000000"/>
                </a:solidFill>
                <a:uFillTx/>
                <a:latin typeface="Noto Sans SemiCondensed"/>
                <a:ea typeface="Noto Sans SemiCondensed"/>
                <a:cs typeface="Noto Sans SemiCondensed"/>
                <a:sym typeface="Noto Sans SemiCondensed"/>
              </a:defRPr>
            </a:lvl3pPr>
            <a:lvl4pPr marL="0" marR="0" indent="0" algn="l" defTabSz="584200" rtl="0" latinLnBrk="0">
              <a:lnSpc>
                <a:spcPct val="100000"/>
              </a:lnSpc>
              <a:spcBef>
                <a:spcPts val="0"/>
              </a:spcBef>
              <a:spcAft>
                <a:spcPts val="0"/>
              </a:spcAft>
              <a:buClrTx/>
              <a:buSzTx/>
              <a:buFontTx/>
              <a:buNone/>
              <a:tabLst/>
              <a:defRPr sz="2000" b="0" i="0" u="none" strike="noStrike" cap="none" spc="0" baseline="0">
                <a:solidFill>
                  <a:srgbClr val="000000"/>
                </a:solidFill>
                <a:uFillTx/>
                <a:latin typeface="Noto Sans SemiCondensed"/>
                <a:ea typeface="Noto Sans SemiCondensed"/>
                <a:cs typeface="Noto Sans SemiCondensed"/>
                <a:sym typeface="Noto Sans SemiCondensed"/>
              </a:defRPr>
            </a:lvl4pPr>
            <a:lvl5pPr marL="0" marR="0" indent="0" algn="l" defTabSz="584200" rtl="0" latinLnBrk="0">
              <a:lnSpc>
                <a:spcPct val="100000"/>
              </a:lnSpc>
              <a:spcBef>
                <a:spcPts val="0"/>
              </a:spcBef>
              <a:spcAft>
                <a:spcPts val="0"/>
              </a:spcAft>
              <a:buClrTx/>
              <a:buSzTx/>
              <a:buFontTx/>
              <a:buNone/>
              <a:tabLst/>
              <a:defRPr sz="2000" b="0" i="0" u="none" strike="noStrike" cap="none" spc="0" baseline="0">
                <a:solidFill>
                  <a:srgbClr val="000000"/>
                </a:solidFill>
                <a:uFillTx/>
                <a:latin typeface="Noto Sans SemiCondensed"/>
                <a:ea typeface="Noto Sans SemiCondensed"/>
                <a:cs typeface="Noto Sans SemiCondensed"/>
                <a:sym typeface="Noto Sans SemiCondensed"/>
              </a:defRPr>
            </a:lvl5pPr>
            <a:lvl6pPr marL="2597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6pPr>
            <a:lvl7pPr marL="3042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7pPr>
            <a:lvl8pPr marL="3486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8pPr>
            <a:lvl9pPr marL="3931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9pPr>
          </a:lstStyle>
          <a:p>
            <a:pPr fontAlgn="t" hangingPunct="1">
              <a:lnSpc>
                <a:spcPts val="2500"/>
              </a:lnSpc>
            </a:pPr>
            <a:r>
              <a:rPr lang="de-DE" b="1" dirty="0" err="1">
                <a:solidFill>
                  <a:srgbClr val="A04872"/>
                </a:solidFill>
                <a:latin typeface="Noto Sans" panose="020B0502040504020204" pitchFamily="34" charset="0"/>
                <a:ea typeface="Noto Sans" panose="020B0502040504020204" pitchFamily="34" charset="0"/>
                <a:cs typeface="Noto Sans" panose="020B0502040504020204" pitchFamily="34" charset="0"/>
              </a:rPr>
              <a:t>Remember</a:t>
            </a:r>
            <a:r>
              <a:rPr lang="de-DE" b="1" dirty="0">
                <a:solidFill>
                  <a:srgbClr val="A04872"/>
                </a:solidFill>
                <a:latin typeface="Noto Sans" panose="020B0502040504020204" pitchFamily="34" charset="0"/>
                <a:ea typeface="Noto Sans" panose="020B0502040504020204" pitchFamily="34" charset="0"/>
                <a:cs typeface="Noto Sans" panose="020B0502040504020204" pitchFamily="34" charset="0"/>
              </a:rPr>
              <a:t>: </a:t>
            </a:r>
            <a:r>
              <a:rPr lang="de-DE" dirty="0"/>
              <a:t/>
            </a:r>
            <a:br>
              <a:rPr lang="de-DE" dirty="0"/>
            </a:br>
            <a:r>
              <a:rPr lang="en-US" dirty="0"/>
              <a:t>The presentation is only your visual tool to convey your message. If you want your audience to listen to you, show as little as possible and as much as necessary in your presentation: Less is more!</a:t>
            </a:r>
          </a:p>
        </p:txBody>
      </p:sp>
    </p:spTree>
    <p:extLst>
      <p:ext uri="{BB962C8B-B14F-4D97-AF65-F5344CB8AC3E}">
        <p14:creationId xmlns:p14="http://schemas.microsoft.com/office/powerpoint/2010/main" val="1825460891"/>
      </p:ext>
    </p:extLst>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ier steht ein Untertitel">
            <a:extLst>
              <a:ext uri="{FF2B5EF4-FFF2-40B4-BE49-F238E27FC236}">
                <a16:creationId xmlns:a16="http://schemas.microsoft.com/office/drawing/2014/main" id="{B1CAC680-A089-A940-9F28-74451291BD9D}"/>
              </a:ext>
            </a:extLst>
          </p:cNvPr>
          <p:cNvSpPr txBox="1"/>
          <p:nvPr/>
        </p:nvSpPr>
        <p:spPr>
          <a:xfrm>
            <a:off x="1641923" y="3992405"/>
            <a:ext cx="10464801" cy="42692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lvl1pPr marL="63500" indent="-63500" algn="l">
              <a:buSzPct val="100000"/>
              <a:buChar char="•"/>
              <a:defRPr sz="2700" b="0">
                <a:latin typeface="Noto Sans SemiCondensed"/>
                <a:ea typeface="Noto Sans SemiCondensed"/>
                <a:cs typeface="Noto Sans SemiCondensed"/>
                <a:sym typeface="Noto Sans SemiCondensed"/>
              </a:defRPr>
            </a:lvl1pPr>
          </a:lstStyle>
          <a:p>
            <a:pPr>
              <a:lnSpc>
                <a:spcPct val="150000"/>
              </a:lnSpc>
            </a:pPr>
            <a:r>
              <a:rPr lang="en-US" sz="2000" dirty="0">
                <a:solidFill>
                  <a:schemeClr val="tx1"/>
                </a:solidFill>
              </a:rPr>
              <a:t> Here is a subtitle as an enumeration</a:t>
            </a:r>
          </a:p>
          <a:p>
            <a:pPr>
              <a:lnSpc>
                <a:spcPct val="150000"/>
              </a:lnSpc>
            </a:pPr>
            <a:r>
              <a:rPr lang="en-US" sz="2000" dirty="0">
                <a:solidFill>
                  <a:schemeClr val="tx1"/>
                </a:solidFill>
              </a:rPr>
              <a:t> When you make an enumeration, spread the information over different slides</a:t>
            </a:r>
          </a:p>
          <a:p>
            <a:pPr>
              <a:lnSpc>
                <a:spcPct val="150000"/>
              </a:lnSpc>
            </a:pPr>
            <a:r>
              <a:rPr lang="en-US" sz="2000" dirty="0">
                <a:solidFill>
                  <a:schemeClr val="tx1"/>
                </a:solidFill>
              </a:rPr>
              <a:t> Gray out previously said</a:t>
            </a:r>
          </a:p>
          <a:p>
            <a:pPr>
              <a:lnSpc>
                <a:spcPct val="150000"/>
              </a:lnSpc>
            </a:pPr>
            <a:r>
              <a:rPr lang="en-US" sz="2000" dirty="0">
                <a:solidFill>
                  <a:schemeClr val="tx1"/>
                </a:solidFill>
              </a:rPr>
              <a:t> Show a maximum of 6 elements on one slide</a:t>
            </a:r>
            <a:r>
              <a:rPr lang="de-DE" sz="2000" dirty="0">
                <a:solidFill>
                  <a:schemeClr val="tx1"/>
                </a:solidFill>
              </a:rPr>
              <a:t> Grauen Sie vorher gesagtes aus</a:t>
            </a:r>
          </a:p>
          <a:p>
            <a:pPr>
              <a:lnSpc>
                <a:spcPct val="150000"/>
              </a:lnSpc>
            </a:pPr>
            <a:r>
              <a:rPr lang="de-DE" sz="2000" dirty="0">
                <a:solidFill>
                  <a:schemeClr val="tx1"/>
                </a:solidFill>
              </a:rPr>
              <a:t> Zeigen Sie maximal 6 Elemente auf einer Folie</a:t>
            </a:r>
          </a:p>
        </p:txBody>
      </p:sp>
    </p:spTree>
    <p:extLst>
      <p:ext uri="{BB962C8B-B14F-4D97-AF65-F5344CB8AC3E}">
        <p14:creationId xmlns:p14="http://schemas.microsoft.com/office/powerpoint/2010/main" val="3885205720"/>
      </p:ext>
    </p:extLst>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ier steht ein farbig ausgezeichneter Text.">
            <a:extLst>
              <a:ext uri="{FF2B5EF4-FFF2-40B4-BE49-F238E27FC236}">
                <a16:creationId xmlns:a16="http://schemas.microsoft.com/office/drawing/2014/main" id="{77AD4F63-3878-CF49-8994-2C28AE4F4FF7}"/>
              </a:ext>
            </a:extLst>
          </p:cNvPr>
          <p:cNvSpPr txBox="1"/>
          <p:nvPr/>
        </p:nvSpPr>
        <p:spPr>
          <a:xfrm>
            <a:off x="1651712" y="4050130"/>
            <a:ext cx="9645153" cy="134908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defRPr sz="2700">
                <a:solidFill>
                  <a:srgbClr val="929292"/>
                </a:solidFill>
                <a:latin typeface="NotoSerif-SemiCondensedSemiBold"/>
                <a:ea typeface="NotoSerif-SemiCondensedSemiBold"/>
                <a:cs typeface="NotoSerif-SemiCondensedSemiBold"/>
                <a:sym typeface="NotoSerif-SemiCondensedSemiBold"/>
              </a:defRPr>
            </a:lvl1pPr>
          </a:lstStyle>
          <a:p>
            <a:r>
              <a:rPr lang="en-US" b="0" i="1" dirty="0">
                <a:solidFill>
                  <a:srgbClr val="A04872"/>
                </a:solidFill>
                <a:latin typeface="Noto Serif Medium" panose="02020600060500020200" pitchFamily="18" charset="0"/>
                <a:ea typeface="Noto Serif Medium" panose="02020600060500020200" pitchFamily="18" charset="0"/>
                <a:cs typeface="Noto Serif Medium" panose="02020600060500020200" pitchFamily="18" charset="0"/>
              </a:rPr>
              <a:t>» "Here is a colorful excellent text. </a:t>
            </a:r>
            <a:br>
              <a:rPr lang="en-US" b="0" i="1" dirty="0">
                <a:solidFill>
                  <a:srgbClr val="A04872"/>
                </a:solidFill>
                <a:latin typeface="Noto Serif Medium" panose="02020600060500020200" pitchFamily="18" charset="0"/>
                <a:ea typeface="Noto Serif Medium" panose="02020600060500020200" pitchFamily="18" charset="0"/>
                <a:cs typeface="Noto Serif Medium" panose="02020600060500020200" pitchFamily="18" charset="0"/>
              </a:rPr>
            </a:br>
            <a:r>
              <a:rPr lang="en-US" b="0" i="1" dirty="0">
                <a:solidFill>
                  <a:srgbClr val="A04872"/>
                </a:solidFill>
                <a:latin typeface="Noto Serif Medium" panose="02020600060500020200" pitchFamily="18" charset="0"/>
                <a:ea typeface="Noto Serif Medium" panose="02020600060500020200" pitchFamily="18" charset="0"/>
                <a:cs typeface="Noto Serif Medium" panose="02020600060500020200" pitchFamily="18" charset="0"/>
              </a:rPr>
              <a:t>It could be, for example, a quote with which you</a:t>
            </a:r>
          </a:p>
          <a:p>
            <a:r>
              <a:rPr lang="en-US" b="0" i="1" dirty="0">
                <a:solidFill>
                  <a:srgbClr val="A04872"/>
                </a:solidFill>
                <a:latin typeface="Noto Serif Medium" panose="02020600060500020200" pitchFamily="18" charset="0"/>
                <a:ea typeface="Noto Serif Medium" panose="02020600060500020200" pitchFamily="18" charset="0"/>
                <a:cs typeface="Noto Serif Medium" panose="02020600060500020200" pitchFamily="18" charset="0"/>
              </a:rPr>
              <a:t>want to communicate a message."</a:t>
            </a:r>
          </a:p>
        </p:txBody>
      </p:sp>
      <p:sp>
        <p:nvSpPr>
          <p:cNvPr id="3" name="Hier steht eine Marginalie oder Quellenangabe">
            <a:extLst>
              <a:ext uri="{FF2B5EF4-FFF2-40B4-BE49-F238E27FC236}">
                <a16:creationId xmlns:a16="http://schemas.microsoft.com/office/drawing/2014/main" id="{0A89ED88-8161-EA40-8EB3-4F5189E1AF2B}"/>
              </a:ext>
            </a:extLst>
          </p:cNvPr>
          <p:cNvSpPr txBox="1"/>
          <p:nvPr/>
        </p:nvSpPr>
        <p:spPr>
          <a:xfrm>
            <a:off x="6236027" y="5494065"/>
            <a:ext cx="3225242" cy="28725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a:defRPr sz="1200" b="0">
                <a:latin typeface="Noto Sans Regular"/>
                <a:ea typeface="Noto Sans Regular"/>
                <a:cs typeface="Noto Sans Regular"/>
                <a:sym typeface="Noto Sans Regular"/>
              </a:defRPr>
            </a:lvl1pPr>
          </a:lstStyle>
          <a:p>
            <a:r>
              <a:rPr lang="en-US" dirty="0"/>
              <a:t>Here is a marginal note or a source citation</a:t>
            </a:r>
          </a:p>
        </p:txBody>
      </p:sp>
    </p:spTree>
    <p:extLst>
      <p:ext uri="{BB962C8B-B14F-4D97-AF65-F5344CB8AC3E}">
        <p14:creationId xmlns:p14="http://schemas.microsoft.com/office/powerpoint/2010/main" val="1961161681"/>
      </p:ext>
    </p:extLst>
  </p:cSld>
  <p:clrMapOvr>
    <a:masterClrMapping/>
  </p:clrMapOvr>
  <p:transition spd="med"/>
  <p:timing>
    <p:tnLst>
      <p:par>
        <p:cTn id="1" dur="indefinite" restart="never" nodeType="tmRoot"/>
      </p:par>
    </p:tnLst>
  </p:timing>
</p:sld>
</file>

<file path=ppt/theme/theme1.xml><?xml version="1.0" encoding="utf-8"?>
<a:theme xmlns:a="http://schemas.openxmlformats.org/drawingml/2006/main" name="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Noto Sans SemiCondensed Bold"/>
        <a:ea typeface="Noto Sans SemiCondensed Bold"/>
        <a:cs typeface="Noto Sans SemiCondensed Bold"/>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2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Noto Sans SemiCondensed Bold"/>
        <a:ea typeface="Noto Sans SemiCondensed Bold"/>
        <a:cs typeface="Noto Sans SemiCondensed Bold"/>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2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511</Words>
  <Application>Microsoft Office PowerPoint</Application>
  <PresentationFormat>Benutzerdefiniert</PresentationFormat>
  <Paragraphs>30</Paragraphs>
  <Slides>9</Slides>
  <Notes>6</Notes>
  <HiddenSlides>0</HiddenSlides>
  <MMClips>0</MMClips>
  <ScaleCrop>false</ScaleCrop>
  <HeadingPairs>
    <vt:vector size="6" baseType="variant">
      <vt:variant>
        <vt:lpstr>Verwendete Schriftarten</vt:lpstr>
      </vt:variant>
      <vt:variant>
        <vt:i4>11</vt:i4>
      </vt:variant>
      <vt:variant>
        <vt:lpstr>Design</vt:lpstr>
      </vt:variant>
      <vt:variant>
        <vt:i4>1</vt:i4>
      </vt:variant>
      <vt:variant>
        <vt:lpstr>Folientitel</vt:lpstr>
      </vt:variant>
      <vt:variant>
        <vt:i4>9</vt:i4>
      </vt:variant>
    </vt:vector>
  </HeadingPairs>
  <TitlesOfParts>
    <vt:vector size="21" baseType="lpstr">
      <vt:lpstr>Arial</vt:lpstr>
      <vt:lpstr>Helvetica Neue</vt:lpstr>
      <vt:lpstr>Helvetica Neue Light</vt:lpstr>
      <vt:lpstr>Helvetica Neue Thin</vt:lpstr>
      <vt:lpstr>Noto Sans</vt:lpstr>
      <vt:lpstr>Noto Sans Regular</vt:lpstr>
      <vt:lpstr>Noto Sans SemiCondensed</vt:lpstr>
      <vt:lpstr>Noto Sans SemiCondensed Bold</vt:lpstr>
      <vt:lpstr>Noto Serif</vt:lpstr>
      <vt:lpstr>Noto Serif Medium</vt:lpstr>
      <vt:lpstr>NotoSerif-SemiCondensedSemiBold</vt:lpstr>
      <vt:lpstr>White</vt:lpstr>
      <vt:lpstr>Welcome to our site!</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cp:lastModifiedBy>Lisa Wollenschläger</cp:lastModifiedBy>
  <cp:revision>45</cp:revision>
  <dcterms:modified xsi:type="dcterms:W3CDTF">2021-06-22T09:03:50Z</dcterms:modified>
</cp:coreProperties>
</file>