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80" r:id="rId16"/>
    <p:sldId id="279" r:id="rId17"/>
    <p:sldId id="278" r:id="rId18"/>
    <p:sldId id="277" r:id="rId19"/>
    <p:sldId id="281" r:id="rId20"/>
    <p:sldId id="282" r:id="rId21"/>
    <p:sldId id="283" r:id="rId22"/>
    <p:sldId id="272" r:id="rId23"/>
    <p:sldId id="257" r:id="rId24"/>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80"/>
            <p14:sldId id="279"/>
            <p14:sldId id="278"/>
            <p14:sldId id="277"/>
            <p14:sldId id="281"/>
            <p14:sldId id="282"/>
            <p14:sldId id="283"/>
            <p14:sldId id="272"/>
            <p14:sldId id="257"/>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4872"/>
    <a:srgbClr val="E86159"/>
    <a:srgbClr val="988F8F"/>
    <a:srgbClr val="F4C000"/>
    <a:srgbClr val="4CB385"/>
    <a:srgbClr val="247E9D"/>
    <a:srgbClr val="464344"/>
    <a:srgbClr val="7A7374"/>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081"/>
    <p:restoredTop sz="79724"/>
  </p:normalViewPr>
  <p:slideViewPr>
    <p:cSldViewPr snapToGrid="0" snapToObjects="1">
      <p:cViewPr varScale="1">
        <p:scale>
          <a:sx n="60" d="100"/>
          <a:sy n="60" d="100"/>
        </p:scale>
        <p:origin x="126" y="438"/>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Hier finden Sie noch einmal alle Universitätsfarben. Um diese auszuwählen, klicken Sie auf der Seite »Start« auf das Ausklapp-Menü »Schriftfarbe« (Großbuchstabe A unterstrichen mit farbiger Linie) und wählen »Weitere Farben«. Damit öffnen Sie das Fenster »Farben«. Klicken Sie dann auf das Pipetten-Icon. Mit der Pipette können Sie jetzt die jeweilige Farbe auswählen und auf OK klicken. Die ausgewählte Farbe erscheint jetzt unter »Zuletzt verwendete Farben« und steht Ihnen somit zur Auswahl bereit. </a:t>
            </a:r>
          </a:p>
          <a:p>
            <a:endParaRPr lang="de-DE" dirty="0"/>
          </a:p>
          <a:p>
            <a:r>
              <a:rPr lang="de-DE" dirty="0"/>
              <a:t>Die Fakultätsfarbe steht in der Mitte. Links finden Sie die Fakultätsfarbe in 70% Farbauftrag (heller). Rechts finden Sie den Fakultätsfarbwert mit 15% Schwarz-Beimischung (dunkler). Sie können kontextbezogen alle drei Farben verwenden.</a:t>
            </a:r>
          </a:p>
          <a:p>
            <a:endParaRPr lang="de-DE" dirty="0"/>
          </a:p>
          <a:p>
            <a:r>
              <a:rPr lang="de-DE" dirty="0"/>
              <a:t>Wenn Sie diese Sete nicht mehr benötigen, löschen Sie diese bitte.</a:t>
            </a:r>
          </a:p>
        </p:txBody>
      </p:sp>
    </p:spTree>
    <p:extLst>
      <p:ext uri="{BB962C8B-B14F-4D97-AF65-F5344CB8AC3E}">
        <p14:creationId xmlns:p14="http://schemas.microsoft.com/office/powerpoint/2010/main" val="71804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1"/>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1"/>
              </a:lnSpc>
            </a:pPr>
            <a:endParaRPr lang="de-DE" dirty="0"/>
          </a:p>
          <a:p>
            <a:pPr fontAlgn="t">
              <a:lnSpc>
                <a:spcPts val="2501"/>
              </a:lnSpc>
            </a:pPr>
            <a:r>
              <a:rPr lang="de-DE" dirty="0"/>
              <a:t>Diese Vorlage gibt es in Uni-Grau und in den entsprechenden Farben der Fakultäten.</a:t>
            </a:r>
          </a:p>
          <a:p>
            <a:pPr fontAlgn="t">
              <a:lnSpc>
                <a:spcPts val="2501"/>
              </a:lnSpc>
            </a:pPr>
            <a:r>
              <a:rPr lang="de-DE" dirty="0">
                <a:solidFill>
                  <a:schemeClr val="tx1"/>
                </a:solidFill>
              </a:rPr>
              <a:t>In der Referentenansicht finden Sie weitere Tipps. (Menüleiste Ansicht/Klick auf Notizen, https://</a:t>
            </a:r>
            <a:r>
              <a:rPr lang="de-DE" dirty="0" err="1">
                <a:solidFill>
                  <a:schemeClr val="tx1"/>
                </a:solidFill>
              </a:rPr>
              <a:t>tinyurl.com</a:t>
            </a:r>
            <a:r>
              <a:rPr lang="de-DE" dirty="0">
                <a:solidFill>
                  <a:schemeClr val="tx1"/>
                </a:solidFill>
              </a:rPr>
              <a:t>/y566pskb)</a:t>
            </a:r>
          </a:p>
          <a:p>
            <a:pPr fontAlgn="t">
              <a:lnSpc>
                <a:spcPts val="2501"/>
              </a:lnSpc>
            </a:pPr>
            <a:r>
              <a:rPr lang="de-DE" dirty="0">
                <a:solidFill>
                  <a:schemeClr val="tx1"/>
                </a:solidFill>
              </a:rPr>
              <a:t>Wie erreichen Sie, dass Ihre Botschaft mit der Präsentation ankommt? </a:t>
            </a:r>
            <a:r>
              <a:rPr lang="de-DE" u="sng" dirty="0">
                <a:solidFill>
                  <a:schemeClr val="tx1"/>
                </a:solidFill>
              </a:rPr>
              <a:t>https://</a:t>
            </a:r>
            <a:r>
              <a:rPr lang="de-DE" u="sng" dirty="0" err="1">
                <a:solidFill>
                  <a:schemeClr val="tx1"/>
                </a:solidFill>
              </a:rPr>
              <a:t>tinyurl.com</a:t>
            </a:r>
            <a:r>
              <a:rPr lang="de-DE" u="sng" dirty="0">
                <a:solidFill>
                  <a:schemeClr val="tx1"/>
                </a:solidFill>
              </a:rPr>
              <a:t>/k29wjmz</a:t>
            </a:r>
            <a:endParaRPr lang="de-DE" dirty="0">
              <a:solidFill>
                <a:schemeClr val="tx1"/>
              </a:solidFill>
            </a:endParaRPr>
          </a:p>
          <a:p>
            <a:pPr fontAlgn="t">
              <a:lnSpc>
                <a:spcPts val="2501"/>
              </a:lnSpc>
            </a:pPr>
            <a:endParaRPr lang="de-DE" dirty="0">
              <a:solidFill>
                <a:srgbClr val="988F8F"/>
              </a:solidFill>
            </a:endParaRPr>
          </a:p>
          <a:p>
            <a:pPr fontAlgn="t">
              <a:lnSpc>
                <a:spcPts val="2501"/>
              </a:lnSpc>
            </a:pPr>
            <a:r>
              <a:rPr lang="de-DE" dirty="0">
                <a:solidFill>
                  <a:srgbClr val="A04872"/>
                </a:solidFill>
              </a:rPr>
              <a:t>Damit Ihr Institut im universitären Logo namentlich genannt wird, gehen Sie bitte auf die Master-Seite, um dort im Logo auf dem haupt-Master (oberste Folie) den Namen Ihrer Einrichtung anzupassen. Das Textfeld ist editierbar.</a:t>
            </a:r>
          </a:p>
          <a:p>
            <a:pPr fontAlgn="t">
              <a:lnSpc>
                <a:spcPts val="2501"/>
              </a:lnSpc>
            </a:pPr>
            <a:endParaRPr lang="de-DE"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831637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8115302"/>
            <a:ext cx="2795637"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Viel Spaß damit!</a:t>
            </a: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3E8A5FFE-35F3-924D-BC30-DDD9268D27D6}"/>
              </a:ext>
            </a:extLst>
          </p:cNvPr>
          <p:cNvSpPr txBox="1">
            <a:spLocks/>
          </p:cNvSpPr>
          <p:nvPr/>
        </p:nvSpPr>
        <p:spPr>
          <a:xfrm>
            <a:off x="1641924"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7" name="Hier steht ein Untertitel">
            <a:extLst>
              <a:ext uri="{FF2B5EF4-FFF2-40B4-BE49-F238E27FC236}">
                <a16:creationId xmlns:a16="http://schemas.microsoft.com/office/drawing/2014/main" id="{BBF19FA0-5D12-B140-9799-4586AB46260E}"/>
              </a:ext>
            </a:extLst>
          </p:cNvPr>
          <p:cNvSpPr txBox="1"/>
          <p:nvPr/>
        </p:nvSpPr>
        <p:spPr>
          <a:xfrm>
            <a:off x="1641924" y="3914346"/>
            <a:ext cx="10464801" cy="3423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1"/>
              </a:lnSpc>
            </a:pPr>
            <a:r>
              <a:rPr lang="de-DE" b="1" dirty="0">
                <a:solidFill>
                  <a:srgbClr val="988F8F"/>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D98E070-2176-A44B-9FE7-E47F137CFBB4}"/>
              </a:ext>
            </a:extLst>
          </p:cNvPr>
          <p:cNvSpPr txBox="1"/>
          <p:nvPr/>
        </p:nvSpPr>
        <p:spPr>
          <a:xfrm>
            <a:off x="164366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Hier steht ein Titel.</a:t>
            </a:r>
            <a:endParaRPr dirty="0">
              <a:solidFill>
                <a:schemeClr val="tx1"/>
              </a:solidFill>
            </a:endParaRPr>
          </a:p>
        </p:txBody>
      </p:sp>
    </p:spTree>
    <p:extLst>
      <p:ext uri="{BB962C8B-B14F-4D97-AF65-F5344CB8AC3E}">
        <p14:creationId xmlns:p14="http://schemas.microsoft.com/office/powerpoint/2010/main" val="372390963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DFDCAF15-A966-924D-8A3B-F7C8EB1A05CC}"/>
              </a:ext>
            </a:extLst>
          </p:cNvPr>
          <p:cNvSpPr txBox="1"/>
          <p:nvPr/>
        </p:nvSpPr>
        <p:spPr>
          <a:xfrm>
            <a:off x="1632661" y="4452193"/>
            <a:ext cx="73589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chemeClr val="tx1"/>
                </a:solidFill>
              </a:rPr>
              <a:t>Hier</a:t>
            </a:r>
            <a:r>
              <a:rPr dirty="0">
                <a:solidFill>
                  <a:schemeClr val="tx1"/>
                </a:solidFill>
              </a:rPr>
              <a:t> </a:t>
            </a:r>
            <a:r>
              <a:rPr dirty="0" err="1">
                <a:solidFill>
                  <a:schemeClr val="tx1"/>
                </a:solidFill>
              </a:rPr>
              <a:t>steht</a:t>
            </a:r>
            <a:r>
              <a:rPr dirty="0">
                <a:solidFill>
                  <a:schemeClr val="tx1"/>
                </a:solidFill>
              </a:rPr>
              <a:t> </a:t>
            </a:r>
            <a:r>
              <a:rPr dirty="0" err="1">
                <a:solidFill>
                  <a:schemeClr val="tx1"/>
                </a:solidFill>
              </a:rPr>
              <a:t>ein</a:t>
            </a:r>
            <a:r>
              <a:rPr dirty="0">
                <a:solidFill>
                  <a:schemeClr val="tx1"/>
                </a:solidFill>
              </a:rPr>
              <a:t> </a:t>
            </a:r>
            <a:r>
              <a:rPr dirty="0" err="1">
                <a:solidFill>
                  <a:schemeClr val="tx1"/>
                </a:solidFill>
              </a:rPr>
              <a:t>farbig</a:t>
            </a:r>
            <a:r>
              <a:rPr dirty="0">
                <a:solidFill>
                  <a:schemeClr val="tx1"/>
                </a:solidFill>
              </a:rPr>
              <a:t> </a:t>
            </a:r>
            <a:r>
              <a:rPr dirty="0" err="1">
                <a:solidFill>
                  <a:schemeClr val="tx1"/>
                </a:solidFill>
              </a:rPr>
              <a:t>ausgezeichneter</a:t>
            </a:r>
            <a:r>
              <a:rPr dirty="0">
                <a:solidFill>
                  <a:schemeClr val="tx1"/>
                </a:solidFill>
              </a:rPr>
              <a:t> Text.</a:t>
            </a:r>
          </a:p>
        </p:txBody>
      </p:sp>
      <p:sp>
        <p:nvSpPr>
          <p:cNvPr id="3" name="Hier steht ein farbig ausgezeichneter Text.">
            <a:extLst>
              <a:ext uri="{FF2B5EF4-FFF2-40B4-BE49-F238E27FC236}">
                <a16:creationId xmlns:a16="http://schemas.microsoft.com/office/drawing/2014/main" id="{115E9C3F-B05D-2145-9882-04927D42D499}"/>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59960167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E6805B97-E0EE-FB41-B5DC-6161536AC764}"/>
              </a:ext>
            </a:extLst>
          </p:cNvPr>
          <p:cNvSpPr txBox="1"/>
          <p:nvPr/>
        </p:nvSpPr>
        <p:spPr>
          <a:xfrm>
            <a:off x="1651711" y="4452193"/>
            <a:ext cx="73970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A4D87E2E-D9AE-6D40-BAE7-422C89D4610A}"/>
              </a:ext>
            </a:extLst>
          </p:cNvPr>
          <p:cNvSpPr txBox="1"/>
          <p:nvPr/>
        </p:nvSpPr>
        <p:spPr>
          <a:xfrm>
            <a:off x="165171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folgende Folie.</a:t>
            </a:r>
            <a:endParaRPr dirty="0">
              <a:solidFill>
                <a:schemeClr val="tx1"/>
              </a:solidFill>
            </a:endParaRPr>
          </a:p>
        </p:txBody>
      </p:sp>
      <p:sp>
        <p:nvSpPr>
          <p:cNvPr id="4" name="Hier steht ein farbig ausgezeichneter Text.">
            <a:extLst>
              <a:ext uri="{FF2B5EF4-FFF2-40B4-BE49-F238E27FC236}">
                <a16:creationId xmlns:a16="http://schemas.microsoft.com/office/drawing/2014/main" id="{8EE266D8-2DF3-144F-B068-AF180849B2EC}"/>
              </a:ext>
            </a:extLst>
          </p:cNvPr>
          <p:cNvSpPr txBox="1"/>
          <p:nvPr/>
        </p:nvSpPr>
        <p:spPr>
          <a:xfrm>
            <a:off x="1651711"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94873752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6A91CD8-EA22-0B41-B9C4-3D228E25FCB0}"/>
              </a:ext>
            </a:extLst>
          </p:cNvPr>
          <p:cNvSpPr txBox="1"/>
          <p:nvPr/>
        </p:nvSpPr>
        <p:spPr>
          <a:xfrm>
            <a:off x="1632661" y="4452193"/>
            <a:ext cx="78542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9BF02BD4-8651-474F-9C64-11F62BE41E54}"/>
              </a:ext>
            </a:extLst>
          </p:cNvPr>
          <p:cNvSpPr txBox="1"/>
          <p:nvPr/>
        </p:nvSpPr>
        <p:spPr>
          <a:xfrm>
            <a:off x="163266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C72BA342-252D-D74E-AB05-413487234FFD}"/>
              </a:ext>
            </a:extLst>
          </p:cNvPr>
          <p:cNvSpPr txBox="1"/>
          <p:nvPr/>
        </p:nvSpPr>
        <p:spPr>
          <a:xfrm>
            <a:off x="1632661" y="5611920"/>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darauf folgende Folie.</a:t>
            </a:r>
            <a:endParaRPr dirty="0">
              <a:solidFill>
                <a:schemeClr val="tx1"/>
              </a:solidFill>
            </a:endParaRPr>
          </a:p>
        </p:txBody>
      </p:sp>
      <p:sp>
        <p:nvSpPr>
          <p:cNvPr id="5" name="Hier steht ein farbig ausgezeichneter Text.">
            <a:extLst>
              <a:ext uri="{FF2B5EF4-FFF2-40B4-BE49-F238E27FC236}">
                <a16:creationId xmlns:a16="http://schemas.microsoft.com/office/drawing/2014/main" id="{D64DDC47-A305-4D43-84C5-82F6F658E913}"/>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71697206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84720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3BD3D1EE-EDE8-F24B-A67A-2F9986518CB3}"/>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9413186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89201CCA-3EB6-E341-A951-9E8CBDD1C11F}"/>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83732248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15F884F8-4F71-924A-A3C2-42345D8BCF99}"/>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68133892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59" cy="9753896"/>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2D0E33C5-ECA9-5842-A547-89E840DF70D5}"/>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52930253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3" name="Rechteck 2">
            <a:extLst>
              <a:ext uri="{FF2B5EF4-FFF2-40B4-BE49-F238E27FC236}">
                <a16:creationId xmlns:a16="http://schemas.microsoft.com/office/drawing/2014/main" id="{3ECF765F-07B9-3045-A06D-669C3AF84313}"/>
              </a:ext>
            </a:extLst>
          </p:cNvPr>
          <p:cNvSpPr/>
          <p:nvPr/>
        </p:nvSpPr>
        <p:spPr>
          <a:xfrm>
            <a:off x="1641921" y="7086745"/>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988F8F"/>
                </a:solidFill>
              </a:rPr>
              <a:t>Start / Layout / Entsprechendes Layout auswählen und Text ergänzen.</a:t>
            </a:r>
          </a:p>
        </p:txBody>
      </p:sp>
    </p:spTree>
    <p:extLst>
      <p:ext uri="{BB962C8B-B14F-4D97-AF65-F5344CB8AC3E}">
        <p14:creationId xmlns:p14="http://schemas.microsoft.com/office/powerpoint/2010/main" val="145550660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 descr="Bild"/>
          <p:cNvPicPr>
            <a:picLocks noChangeAspect="1"/>
          </p:cNvPicPr>
          <p:nvPr/>
        </p:nvPicPr>
        <p:blipFill rotWithShape="1">
          <a:blip r:embed="rId3">
            <a:extLst/>
          </a:blip>
          <a:srcRect l="16671"/>
          <a:stretch/>
        </p:blipFill>
        <p:spPr>
          <a:xfrm>
            <a:off x="2892560" y="709569"/>
            <a:ext cx="8455740" cy="8334462"/>
          </a:xfrm>
          <a:prstGeom prst="rect">
            <a:avLst/>
          </a:prstGeom>
          <a:ln w="12700">
            <a:miter lim="400000"/>
          </a:ln>
        </p:spPr>
      </p:pic>
      <p:sp>
        <p:nvSpPr>
          <p:cNvPr id="5" name="Hier steht eine Marginalie oder Quellenangabe">
            <a:extLst>
              <a:ext uri="{FF2B5EF4-FFF2-40B4-BE49-F238E27FC236}">
                <a16:creationId xmlns:a16="http://schemas.microsoft.com/office/drawing/2014/main" id="{DAF5DFF0-3A24-B141-A390-798E7EFAFE72}"/>
              </a:ext>
            </a:extLst>
          </p:cNvPr>
          <p:cNvSpPr txBox="1"/>
          <p:nvPr/>
        </p:nvSpPr>
        <p:spPr>
          <a:xfrm>
            <a:off x="3370162" y="1543085"/>
            <a:ext cx="75661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Uni-Grau</a:t>
            </a:r>
            <a:endParaRPr dirty="0"/>
          </a:p>
        </p:txBody>
      </p:sp>
      <p:sp>
        <p:nvSpPr>
          <p:cNvPr id="6" name="Hier steht eine Marginalie oder Quellenangabe">
            <a:extLst>
              <a:ext uri="{FF2B5EF4-FFF2-40B4-BE49-F238E27FC236}">
                <a16:creationId xmlns:a16="http://schemas.microsoft.com/office/drawing/2014/main" id="{AA17DABD-D5E4-F144-B82A-149420E5DA06}"/>
              </a:ext>
            </a:extLst>
          </p:cNvPr>
          <p:cNvSpPr txBox="1"/>
          <p:nvPr/>
        </p:nvSpPr>
        <p:spPr>
          <a:xfrm>
            <a:off x="3370162" y="2925571"/>
            <a:ext cx="2430152"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Staatswissenschaftliche Fakultät</a:t>
            </a:r>
            <a:endParaRPr dirty="0"/>
          </a:p>
        </p:txBody>
      </p:sp>
      <p:sp>
        <p:nvSpPr>
          <p:cNvPr id="7" name="Hier steht eine Marginalie oder Quellenangabe">
            <a:extLst>
              <a:ext uri="{FF2B5EF4-FFF2-40B4-BE49-F238E27FC236}">
                <a16:creationId xmlns:a16="http://schemas.microsoft.com/office/drawing/2014/main" id="{B39C3D93-AB59-7A4C-9014-FE1272A7589F}"/>
              </a:ext>
            </a:extLst>
          </p:cNvPr>
          <p:cNvSpPr txBox="1"/>
          <p:nvPr/>
        </p:nvSpPr>
        <p:spPr>
          <a:xfrm>
            <a:off x="3370162" y="4362485"/>
            <a:ext cx="2786019"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Erziehungswissenschaftliche Fakultät</a:t>
            </a:r>
            <a:endParaRPr dirty="0"/>
          </a:p>
        </p:txBody>
      </p:sp>
      <p:sp>
        <p:nvSpPr>
          <p:cNvPr id="8" name="Hier steht eine Marginalie oder Quellenangabe">
            <a:extLst>
              <a:ext uri="{FF2B5EF4-FFF2-40B4-BE49-F238E27FC236}">
                <a16:creationId xmlns:a16="http://schemas.microsoft.com/office/drawing/2014/main" id="{1BD14ECD-F630-994F-86BB-E5AA87A9FC2E}"/>
              </a:ext>
            </a:extLst>
          </p:cNvPr>
          <p:cNvSpPr txBox="1"/>
          <p:nvPr/>
        </p:nvSpPr>
        <p:spPr>
          <a:xfrm>
            <a:off x="3370162" y="5821171"/>
            <a:ext cx="247664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Katholisch-Theologische Fakultät</a:t>
            </a:r>
            <a:endParaRPr dirty="0"/>
          </a:p>
        </p:txBody>
      </p:sp>
      <p:sp>
        <p:nvSpPr>
          <p:cNvPr id="9" name="Hier steht eine Marginalie oder Quellenangabe">
            <a:extLst>
              <a:ext uri="{FF2B5EF4-FFF2-40B4-BE49-F238E27FC236}">
                <a16:creationId xmlns:a16="http://schemas.microsoft.com/office/drawing/2014/main" id="{E337A99A-2611-4F46-B03B-DEC99AE58A3B}"/>
              </a:ext>
            </a:extLst>
          </p:cNvPr>
          <p:cNvSpPr txBox="1"/>
          <p:nvPr/>
        </p:nvSpPr>
        <p:spPr>
          <a:xfrm>
            <a:off x="3370162" y="7258084"/>
            <a:ext cx="180979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Philosophische Fakultät</a:t>
            </a:r>
            <a:endParaRPr dirty="0"/>
          </a:p>
        </p:txBody>
      </p:sp>
      <p:sp>
        <p:nvSpPr>
          <p:cNvPr id="10" name="Hier steht eine Marginalie oder Quellenangabe">
            <a:extLst>
              <a:ext uri="{FF2B5EF4-FFF2-40B4-BE49-F238E27FC236}">
                <a16:creationId xmlns:a16="http://schemas.microsoft.com/office/drawing/2014/main" id="{D7AD46DE-682B-8B4B-A948-49E2685B8B5F}"/>
              </a:ext>
            </a:extLst>
          </p:cNvPr>
          <p:cNvSpPr txBox="1"/>
          <p:nvPr/>
        </p:nvSpPr>
        <p:spPr>
          <a:xfrm>
            <a:off x="3370162" y="8684111"/>
            <a:ext cx="1433085"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Max-Weber-Kolleg</a:t>
            </a:r>
            <a:endParaRPr dirty="0"/>
          </a:p>
        </p:txBody>
      </p:sp>
      <p:sp>
        <p:nvSpPr>
          <p:cNvPr id="11" name="Hier steht eine Marginalie oder Quellenangabe">
            <a:extLst>
              <a:ext uri="{FF2B5EF4-FFF2-40B4-BE49-F238E27FC236}">
                <a16:creationId xmlns:a16="http://schemas.microsoft.com/office/drawing/2014/main" id="{45BBFEB7-93BA-F74E-9258-4765C5792AAF}"/>
              </a:ext>
            </a:extLst>
          </p:cNvPr>
          <p:cNvSpPr txBox="1"/>
          <p:nvPr/>
        </p:nvSpPr>
        <p:spPr>
          <a:xfrm>
            <a:off x="8007477" y="1543085"/>
            <a:ext cx="35747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ESE</a:t>
            </a:r>
            <a:endParaRPr dirty="0"/>
          </a:p>
        </p:txBody>
      </p:sp>
      <p:sp>
        <p:nvSpPr>
          <p:cNvPr id="12" name="Hier steht eine Marginalie oder Quellenangabe">
            <a:extLst>
              <a:ext uri="{FF2B5EF4-FFF2-40B4-BE49-F238E27FC236}">
                <a16:creationId xmlns:a16="http://schemas.microsoft.com/office/drawing/2014/main" id="{10E3665E-504C-E54E-B893-865AC8B0AD98}"/>
              </a:ext>
            </a:extLst>
          </p:cNvPr>
          <p:cNvSpPr txBox="1"/>
          <p:nvPr/>
        </p:nvSpPr>
        <p:spPr>
          <a:xfrm>
            <a:off x="8007476" y="2925571"/>
            <a:ext cx="14988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Willy Brandt School</a:t>
            </a:r>
            <a:endParaRPr dirty="0"/>
          </a:p>
        </p:txBody>
      </p:sp>
      <p:sp>
        <p:nvSpPr>
          <p:cNvPr id="13" name="Hier steht eine Marginalie oder Quellenangabe">
            <a:extLst>
              <a:ext uri="{FF2B5EF4-FFF2-40B4-BE49-F238E27FC236}">
                <a16:creationId xmlns:a16="http://schemas.microsoft.com/office/drawing/2014/main" id="{7A813973-4BFE-884B-BD3E-48C785879367}"/>
              </a:ext>
            </a:extLst>
          </p:cNvPr>
          <p:cNvSpPr txBox="1"/>
          <p:nvPr/>
        </p:nvSpPr>
        <p:spPr>
          <a:xfrm>
            <a:off x="8007478" y="4362485"/>
            <a:ext cx="20342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Forschungszentrum Gotha</a:t>
            </a:r>
            <a:endParaRPr dirty="0"/>
          </a:p>
        </p:txBody>
      </p:sp>
      <p:sp>
        <p:nvSpPr>
          <p:cNvPr id="14" name="Hier steht eine Marginalie oder Quellenangabe">
            <a:extLst>
              <a:ext uri="{FF2B5EF4-FFF2-40B4-BE49-F238E27FC236}">
                <a16:creationId xmlns:a16="http://schemas.microsoft.com/office/drawing/2014/main" id="{FF1203FD-5546-4F4D-B281-DC9120209A25}"/>
              </a:ext>
            </a:extLst>
          </p:cNvPr>
          <p:cNvSpPr txBox="1"/>
          <p:nvPr/>
        </p:nvSpPr>
        <p:spPr>
          <a:xfrm>
            <a:off x="8007477" y="5821171"/>
            <a:ext cx="16607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Forschungsbibliothek</a:t>
            </a:r>
            <a:endParaRPr dirty="0"/>
          </a:p>
        </p:txBody>
      </p:sp>
      <p:sp>
        <p:nvSpPr>
          <p:cNvPr id="15" name="Hier steht eine Marginalie oder Quellenangabe">
            <a:extLst>
              <a:ext uri="{FF2B5EF4-FFF2-40B4-BE49-F238E27FC236}">
                <a16:creationId xmlns:a16="http://schemas.microsoft.com/office/drawing/2014/main" id="{0EB88C5E-2A1A-234E-902F-EFA27AF46486}"/>
              </a:ext>
            </a:extLst>
          </p:cNvPr>
          <p:cNvSpPr txBox="1"/>
          <p:nvPr/>
        </p:nvSpPr>
        <p:spPr>
          <a:xfrm>
            <a:off x="8007477" y="7258084"/>
            <a:ext cx="7806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err="1"/>
              <a:t>ErfurtLab</a:t>
            </a:r>
            <a:endParaRPr dirty="0"/>
          </a:p>
        </p:txBody>
      </p:sp>
      <p:sp>
        <p:nvSpPr>
          <p:cNvPr id="16" name="Hier steht eine Marginalie oder Quellenangabe">
            <a:extLst>
              <a:ext uri="{FF2B5EF4-FFF2-40B4-BE49-F238E27FC236}">
                <a16:creationId xmlns:a16="http://schemas.microsoft.com/office/drawing/2014/main" id="{B3354AB1-603B-264C-AFC4-FCA64D7831AD}"/>
              </a:ext>
            </a:extLst>
          </p:cNvPr>
          <p:cNvSpPr txBox="1"/>
          <p:nvPr/>
        </p:nvSpPr>
        <p:spPr>
          <a:xfrm>
            <a:off x="8007476" y="8684111"/>
            <a:ext cx="36708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XYZ</a:t>
            </a:r>
            <a:endParaRPr dirty="0"/>
          </a:p>
        </p:txBody>
      </p:sp>
      <p:sp>
        <p:nvSpPr>
          <p:cNvPr id="18" name="Hier steht eine Marginalie oder Quellenangabe">
            <a:extLst>
              <a:ext uri="{FF2B5EF4-FFF2-40B4-BE49-F238E27FC236}">
                <a16:creationId xmlns:a16="http://schemas.microsoft.com/office/drawing/2014/main" id="{3B495ACC-C24F-A249-A354-6613E7405826}"/>
              </a:ext>
            </a:extLst>
          </p:cNvPr>
          <p:cNvSpPr txBox="1"/>
          <p:nvPr/>
        </p:nvSpPr>
        <p:spPr>
          <a:xfrm>
            <a:off x="11521706" y="9903424"/>
            <a:ext cx="32915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Farben über »Weitere Farben« aufnehmen </a:t>
            </a:r>
            <a:endParaRPr dirty="0"/>
          </a:p>
        </p:txBody>
      </p:sp>
      <p:sp>
        <p:nvSpPr>
          <p:cNvPr id="17" name="Hier steht eine Marginalie oder Quellenangabe">
            <a:extLst>
              <a:ext uri="{FF2B5EF4-FFF2-40B4-BE49-F238E27FC236}">
                <a16:creationId xmlns:a16="http://schemas.microsoft.com/office/drawing/2014/main" id="{18F1BB73-1BDB-7846-9339-EA22E8F2E371}"/>
              </a:ext>
            </a:extLst>
          </p:cNvPr>
          <p:cNvSpPr txBox="1"/>
          <p:nvPr/>
        </p:nvSpPr>
        <p:spPr>
          <a:xfrm>
            <a:off x="3370162" y="851840"/>
            <a:ext cx="4071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70%</a:t>
            </a:r>
            <a:endParaRPr dirty="0">
              <a:solidFill>
                <a:schemeClr val="bg1"/>
              </a:solidFill>
            </a:endParaRPr>
          </a:p>
        </p:txBody>
      </p:sp>
      <p:sp>
        <p:nvSpPr>
          <p:cNvPr id="19" name="Hier steht eine Marginalie oder Quellenangabe">
            <a:extLst>
              <a:ext uri="{FF2B5EF4-FFF2-40B4-BE49-F238E27FC236}">
                <a16:creationId xmlns:a16="http://schemas.microsoft.com/office/drawing/2014/main" id="{8D2218B8-12BB-A747-824F-9AA85517061E}"/>
              </a:ext>
            </a:extLst>
          </p:cNvPr>
          <p:cNvSpPr txBox="1"/>
          <p:nvPr/>
        </p:nvSpPr>
        <p:spPr>
          <a:xfrm>
            <a:off x="4541039" y="851840"/>
            <a:ext cx="49532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a:t>
            </a:r>
            <a:endParaRPr dirty="0">
              <a:solidFill>
                <a:schemeClr val="bg1"/>
              </a:solidFill>
            </a:endParaRPr>
          </a:p>
        </p:txBody>
      </p:sp>
      <p:sp>
        <p:nvSpPr>
          <p:cNvPr id="20" name="Hier steht eine Marginalie oder Quellenangabe">
            <a:extLst>
              <a:ext uri="{FF2B5EF4-FFF2-40B4-BE49-F238E27FC236}">
                <a16:creationId xmlns:a16="http://schemas.microsoft.com/office/drawing/2014/main" id="{96DAFA26-260C-6944-A7EA-9F2DD5963DBF}"/>
              </a:ext>
            </a:extLst>
          </p:cNvPr>
          <p:cNvSpPr txBox="1"/>
          <p:nvPr/>
        </p:nvSpPr>
        <p:spPr>
          <a:xfrm>
            <a:off x="5672073" y="851840"/>
            <a:ext cx="968214"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 + 15%</a:t>
            </a:r>
          </a:p>
          <a:p>
            <a:r>
              <a:rPr lang="de-DE" dirty="0">
                <a:solidFill>
                  <a:schemeClr val="bg1"/>
                </a:solidFill>
              </a:rPr>
              <a:t>Schwarz</a:t>
            </a:r>
            <a:endParaRPr dirty="0">
              <a:solidFill>
                <a:schemeClr val="bg1"/>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2373870"/>
            <a:ext cx="13119518" cy="737972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1681952"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40" t="12907" r="86" b="12101"/>
          <a:stretch/>
        </p:blipFill>
        <p:spPr>
          <a:xfrm>
            <a:off x="-1" y="0"/>
            <a:ext cx="17340263" cy="9757106"/>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 y="2567896"/>
            <a:ext cx="12774583" cy="7185703"/>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790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01950"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01950"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rotWithShape="1">
          <a:blip r:embed="rId3">
            <a:extLst>
              <a:ext uri="{28A0092B-C50C-407E-A947-70E740481C1C}">
                <a14:useLocalDpi xmlns:a14="http://schemas.microsoft.com/office/drawing/2010/main" val="0"/>
              </a:ext>
            </a:extLst>
          </a:blip>
          <a:srcRect t="5332" b="8559"/>
          <a:stretch/>
        </p:blipFill>
        <p:spPr>
          <a:xfrm>
            <a:off x="5305271" y="3"/>
            <a:ext cx="12034992" cy="777239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7948"/>
          <a:stretch/>
        </p:blipFill>
        <p:spPr>
          <a:xfrm>
            <a:off x="2" y="2665457"/>
            <a:ext cx="13689095" cy="7088143"/>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50" y="6664322"/>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6000" y="8469953"/>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6414504" y="381519"/>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tx1"/>
                </a:solidFill>
              </a:rPr>
              <a:t>Bild bitte austauschen,</a:t>
            </a:r>
            <a:br>
              <a:rPr lang="de-DE" sz="1600" dirty="0">
                <a:solidFill>
                  <a:schemeClr val="tx1"/>
                </a:solidFill>
              </a:rPr>
            </a:br>
            <a:r>
              <a:rPr lang="de-DE" sz="1600" dirty="0">
                <a:solidFill>
                  <a:schemeClr val="tx1"/>
                </a:solidFill>
              </a:rPr>
              <a:t>über Rechtsklick: Bild/Ändern</a:t>
            </a:r>
            <a:endParaRPr sz="1600" dirty="0">
              <a:solidFill>
                <a:schemeClr val="tx1"/>
              </a:solidFill>
            </a:endParaRPr>
          </a:p>
        </p:txBody>
      </p:sp>
    </p:spTree>
    <p:extLst>
      <p:ext uri="{BB962C8B-B14F-4D97-AF65-F5344CB8AC3E}">
        <p14:creationId xmlns:p14="http://schemas.microsoft.com/office/powerpoint/2010/main" val="219130885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988F8F"/>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6"/>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582331"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604634"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1117</Words>
  <Application>Microsoft Office PowerPoint</Application>
  <PresentationFormat>Benutzerdefiniert</PresentationFormat>
  <Paragraphs>96</Paragraphs>
  <Slides>23</Slides>
  <Notes>10</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43</cp:revision>
  <dcterms:modified xsi:type="dcterms:W3CDTF">2021-07-20T12:39:40Z</dcterms:modified>
</cp:coreProperties>
</file>