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66" r:id="rId2"/>
    <p:sldId id="260" r:id="rId3"/>
    <p:sldId id="269" r:id="rId4"/>
    <p:sldId id="263" r:id="rId5"/>
    <p:sldId id="261" r:id="rId6"/>
    <p:sldId id="265" r:id="rId7"/>
    <p:sldId id="262" r:id="rId8"/>
    <p:sldId id="271" r:id="rId9"/>
    <p:sldId id="270"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68" r:id="rId23"/>
    <p:sldId id="267" r:id="rId2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1"/>
            <p14:sldId id="265"/>
            <p14:sldId id="262"/>
            <p14:sldId id="271"/>
            <p14:sldId id="270"/>
          </p14:sldIdLst>
        </p14:section>
        <p14:section name="Inhalt" id="{8B830A92-6B90-544D-96FE-3E1955C4112E}">
          <p14:sldIdLst>
            <p14:sldId id="272"/>
            <p14:sldId id="273"/>
            <p14:sldId id="274"/>
            <p14:sldId id="275"/>
            <p14:sldId id="276"/>
            <p14:sldId id="277"/>
            <p14:sldId id="278"/>
            <p14:sldId id="279"/>
            <p14:sldId id="280"/>
            <p14:sldId id="281"/>
            <p14:sldId id="282"/>
            <p14:sldId id="283"/>
            <p14:sldId id="268"/>
            <p14:sldId id="267"/>
          </p14:sldIdLst>
        </p14:section>
      </p14:sectionLst>
    </p:ext>
    <p:ext uri="{EFAFB233-063F-42B5-8137-9DF3F51BA10A}">
      <p15:sldGuideLst xmlns:p15="http://schemas.microsoft.com/office/powerpoint/2012/main">
        <p15:guide id="1" orient="horz" pos="3049" userDrawn="1">
          <p15:clr>
            <a:srgbClr val="A4A3A4"/>
          </p15:clr>
        </p15:guide>
        <p15:guide id="2" pos="7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4772"/>
    <a:srgbClr val="C4A629"/>
    <a:srgbClr val="EE7202"/>
    <a:srgbClr val="C8D313"/>
    <a:srgbClr val="247E9D"/>
    <a:srgbClr val="F4C000"/>
    <a:srgbClr val="4CB385"/>
    <a:srgbClr val="988F8F"/>
    <a:srgbClr val="54CFF5"/>
    <a:srgbClr val="E861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4563"/>
    <p:restoredTop sz="79724"/>
  </p:normalViewPr>
  <p:slideViewPr>
    <p:cSldViewPr snapToGrid="0" snapToObjects="1">
      <p:cViewPr varScale="1">
        <p:scale>
          <a:sx n="71" d="100"/>
          <a:sy n="71" d="100"/>
        </p:scale>
        <p:origin x="978" y="90"/>
      </p:cViewPr>
      <p:guideLst>
        <p:guide orient="horz" pos="3049"/>
        <p:guide pos="7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87181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151903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396895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61335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36976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1171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 </a:t>
            </a:r>
          </a:p>
        </p:txBody>
      </p:sp>
    </p:spTree>
    <p:extLst>
      <p:ext uri="{BB962C8B-B14F-4D97-AF65-F5344CB8AC3E}">
        <p14:creationId xmlns:p14="http://schemas.microsoft.com/office/powerpoint/2010/main" val="2658285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169641" y="3605843"/>
            <a:ext cx="10464800"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169641" y="3605843"/>
            <a:ext cx="10464800" cy="4270074"/>
          </a:xfrm>
          <a:prstGeom prst="rect">
            <a:avLst/>
          </a:prstGeom>
        </p:spPr>
        <p:txBody>
          <a:bodyPr anchor="t">
            <a:normAutofit/>
          </a:bodyPr>
          <a:lstStyle>
            <a:lvl1pPr marL="342900" indent="-342900">
              <a:spcBef>
                <a:spcPts val="0"/>
              </a:spcBef>
              <a:buSzTx/>
              <a:buFont typeface="Arial" panose="020B0604020202020204" pitchFamily="34" charset="0"/>
              <a:buChar char="•"/>
              <a:defRPr sz="2000"/>
            </a:lvl1pPr>
            <a:lvl2pPr marL="342900" indent="-342900">
              <a:spcBef>
                <a:spcPts val="0"/>
              </a:spcBef>
              <a:buSzTx/>
              <a:buFont typeface="Arial" panose="020B0604020202020204" pitchFamily="34" charset="0"/>
              <a:buChar char="•"/>
              <a:defRPr sz="2000"/>
            </a:lvl2pPr>
            <a:lvl3pPr marL="342900" indent="-342900">
              <a:spcBef>
                <a:spcPts val="0"/>
              </a:spcBef>
              <a:buSzTx/>
              <a:buFont typeface="Arial" panose="020B0604020202020204" pitchFamily="34" charset="0"/>
              <a:buChar char="•"/>
              <a:defRPr sz="2000"/>
            </a:lvl3pPr>
            <a:lvl4pPr marL="342900" indent="-342900">
              <a:spcBef>
                <a:spcPts val="0"/>
              </a:spcBef>
              <a:buSzTx/>
              <a:buFont typeface="Arial" panose="020B0604020202020204" pitchFamily="34" charset="0"/>
              <a:buChar char="•"/>
              <a:defRPr sz="2000"/>
            </a:lvl4pPr>
            <a:lvl5pPr marL="342900" indent="-342900">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912004" y="1047630"/>
            <a:ext cx="11193492"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912004" y="3605843"/>
            <a:ext cx="1119349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164609" y="1047630"/>
            <a:ext cx="9959915" cy="2159000"/>
          </a:xfrm>
          <a:prstGeom prst="rect">
            <a:avLst/>
          </a:prstGeom>
        </p:spPr>
        <p:txBody>
          <a:bodyPr/>
          <a:lstStyle/>
          <a:p>
            <a:r>
              <a:t>Titeltext</a:t>
            </a:r>
          </a:p>
        </p:txBody>
      </p:sp>
      <p:sp>
        <p:nvSpPr>
          <p:cNvPr id="57" name="Textebene 1…"/>
          <p:cNvSpPr txBox="1">
            <a:spLocks noGrp="1"/>
          </p:cNvSpPr>
          <p:nvPr>
            <p:ph type="body" idx="1"/>
          </p:nvPr>
        </p:nvSpPr>
        <p:spPr>
          <a:xfrm>
            <a:off x="1164609" y="3645978"/>
            <a:ext cx="10808855"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169642" y="1270000"/>
            <a:ext cx="9820412"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169641" y="6362700"/>
            <a:ext cx="10464800"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169641" y="3954293"/>
            <a:ext cx="10464800"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176788" y="1047630"/>
            <a:ext cx="995991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176786" y="3666226"/>
            <a:ext cx="11099800" cy="52110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6328884" y="9296400"/>
            <a:ext cx="340259" cy="324306"/>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xStyles>
    <p:title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gif"/></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gif"/></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gif"/></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Hier steht ein Titel"/>
          <p:cNvSpPr txBox="1">
            <a:spLocks noGrp="1"/>
          </p:cNvSpPr>
          <p:nvPr>
            <p:ph type="ctrTitle"/>
          </p:nvPr>
        </p:nvSpPr>
        <p:spPr>
          <a:xfrm>
            <a:off x="1169641" y="1638300"/>
            <a:ext cx="10464800" cy="1739942"/>
          </a:xfrm>
          <a:prstGeom prst="rect">
            <a:avLst/>
          </a:prstGeom>
        </p:spPr>
        <p:txBody>
          <a:bodyPr/>
          <a:lstStyle/>
          <a:p>
            <a:r>
              <a:rPr lang="de-DE" smtClean="0"/>
              <a:t>Herzlich willkommen</a:t>
            </a:r>
            <a:r>
              <a:rPr lang="de-DE" dirty="0" smtClean="0"/>
              <a:t>!</a:t>
            </a:r>
            <a:endParaRPr dirty="0"/>
          </a:p>
        </p:txBody>
      </p:sp>
      <p:sp>
        <p:nvSpPr>
          <p:cNvPr id="120" name="Hier steht ein Untertitel"/>
          <p:cNvSpPr txBox="1">
            <a:spLocks noGrp="1"/>
          </p:cNvSpPr>
          <p:nvPr>
            <p:ph type="subTitle" sz="quarter" idx="1"/>
          </p:nvPr>
        </p:nvSpPr>
        <p:spPr>
          <a:xfrm>
            <a:off x="1191942" y="4240122"/>
            <a:ext cx="10464801" cy="3190416"/>
          </a:xfrm>
          <a:prstGeom prst="rect">
            <a:avLst/>
          </a:prstGeom>
        </p:spPr>
        <p:txBody>
          <a:bodyPr>
            <a:normAutofit/>
          </a:bodyPr>
          <a:lstStyle/>
          <a:p>
            <a:pPr fontAlgn="t">
              <a:lnSpc>
                <a:spcPts val="2500"/>
              </a:lnSpc>
            </a:pPr>
            <a:r>
              <a:rPr lang="de-DE" dirty="0"/>
              <a:t>Zwei Seitentypen stehen Ihnen zur Verfügung. Erstens eine Titelseite. Mit dieser beginnt Ihre Präsentation. Sie trägt den Veranstaltungstitel und weitere einführende Informationen. Des Weiteren gibt es Inhaltsseiten. Mit einem rechts oben platzierten Universitäts-Logo haben Sie hier ausreichend Platz, um Ihre linksbündigen oder zentrierten Inhalte zu platzieren.  </a:t>
            </a:r>
          </a:p>
          <a:p>
            <a:pPr fontAlgn="t">
              <a:lnSpc>
                <a:spcPts val="2500"/>
              </a:lnSpc>
            </a:pPr>
            <a:endParaRPr lang="de-DE" dirty="0"/>
          </a:p>
          <a:p>
            <a:pPr fontAlgn="t">
              <a:lnSpc>
                <a:spcPts val="2500"/>
              </a:lnSpc>
            </a:pPr>
            <a:r>
              <a:rPr lang="de-DE" dirty="0"/>
              <a:t>Diese Vorlage gibt es in Uni-Grau und in den entsprechenden Farben der Fakultäten.</a:t>
            </a:r>
          </a:p>
          <a:p>
            <a:pPr fontAlgn="t">
              <a:lnSpc>
                <a:spcPts val="2500"/>
              </a:lnSpc>
            </a:pPr>
            <a:endParaRPr lang="de-DE" dirty="0"/>
          </a:p>
          <a:p>
            <a:pPr fontAlgn="t">
              <a:lnSpc>
                <a:spcPts val="2500"/>
              </a:lnSpc>
            </a:pPr>
            <a:r>
              <a:rPr lang="de-DE" dirty="0">
                <a:solidFill>
                  <a:srgbClr val="988F8F"/>
                </a:solidFill>
              </a:rPr>
              <a:t>In der Referentenansicht finden Sie weitere Tipps. (Menüleiste Ansicht/Klick auf Notizen, </a:t>
            </a:r>
            <a:r>
              <a:rPr lang="de-DE" u="sng" dirty="0">
                <a:solidFill>
                  <a:srgbClr val="988F8F"/>
                </a:solidFill>
              </a:rPr>
              <a:t>https://</a:t>
            </a:r>
            <a:r>
              <a:rPr lang="de-DE" u="sng" dirty="0" err="1">
                <a:solidFill>
                  <a:srgbClr val="988F8F"/>
                </a:solidFill>
              </a:rPr>
              <a:t>tinyurl.com</a:t>
            </a:r>
            <a:r>
              <a:rPr lang="de-DE" u="sng" dirty="0">
                <a:solidFill>
                  <a:srgbClr val="988F8F"/>
                </a:solidFill>
              </a:rPr>
              <a:t>/y566pskb)</a:t>
            </a:r>
          </a:p>
          <a:p>
            <a:pPr fontAlgn="t">
              <a:lnSpc>
                <a:spcPts val="2500"/>
              </a:lnSpc>
            </a:pPr>
            <a:r>
              <a:rPr lang="de-DE" dirty="0">
                <a:solidFill>
                  <a:srgbClr val="988F8F"/>
                </a:solidFill>
              </a:rPr>
              <a:t>Wie erreichen Sie, dass Ihre Botschaft mit der Präsentation ankommt? </a:t>
            </a:r>
            <a:r>
              <a:rPr lang="de-DE" u="sng" dirty="0">
                <a:solidFill>
                  <a:srgbClr val="988F8F"/>
                </a:solidFill>
              </a:rPr>
              <a:t>https://</a:t>
            </a:r>
            <a:r>
              <a:rPr lang="de-DE" u="sng" dirty="0" err="1">
                <a:solidFill>
                  <a:srgbClr val="988F8F"/>
                </a:solidFill>
              </a:rPr>
              <a:t>tinyurl.com</a:t>
            </a:r>
            <a:r>
              <a:rPr lang="de-DE" u="sng" dirty="0">
                <a:solidFill>
                  <a:srgbClr val="988F8F"/>
                </a:solidFill>
              </a:rPr>
              <a:t>/k29wjmz</a:t>
            </a:r>
          </a:p>
          <a:p>
            <a:pPr fontAlgn="t">
              <a:lnSpc>
                <a:spcPts val="2500"/>
              </a:lnSpc>
            </a:pPr>
            <a:endParaRPr lang="de-DE" dirty="0">
              <a:solidFill>
                <a:srgbClr val="988F8F"/>
              </a:solidFill>
            </a:endParaRPr>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160379" y="3404947"/>
            <a:ext cx="8138446"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A04772"/>
                </a:solidFill>
              </a:rPr>
              <a:t>Hier finden Sie exemplarische Seiten für Ihre PPT.</a:t>
            </a: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160379" y="7430538"/>
            <a:ext cx="2742739"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A04772"/>
                </a:solidFill>
              </a:rPr>
              <a:t>Viel Spaß damit!</a:t>
            </a:r>
          </a:p>
        </p:txBody>
      </p:sp>
    </p:spTree>
    <p:extLst>
      <p:ext uri="{BB962C8B-B14F-4D97-AF65-F5344CB8AC3E}">
        <p14:creationId xmlns:p14="http://schemas.microsoft.com/office/powerpoint/2010/main" val="411402275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Titel">
            <a:extLst>
              <a:ext uri="{FF2B5EF4-FFF2-40B4-BE49-F238E27FC236}">
                <a16:creationId xmlns:a16="http://schemas.microsoft.com/office/drawing/2014/main" id="{09BA048E-2423-934A-B92F-1925EAB1BAAE}"/>
              </a:ext>
            </a:extLst>
          </p:cNvPr>
          <p:cNvSpPr txBox="1">
            <a:spLocks/>
          </p:cNvSpPr>
          <p:nvPr/>
        </p:nvSpPr>
        <p:spPr>
          <a:xfrm>
            <a:off x="1169641" y="1973766"/>
            <a:ext cx="9256749" cy="14044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a:t>Hier steht ein Titel</a:t>
            </a:r>
            <a:endParaRPr lang="de-DE" sz="4000" dirty="0"/>
          </a:p>
        </p:txBody>
      </p:sp>
      <p:sp>
        <p:nvSpPr>
          <p:cNvPr id="5" name="Hier steht ein Untertitel">
            <a:extLst>
              <a:ext uri="{FF2B5EF4-FFF2-40B4-BE49-F238E27FC236}">
                <a16:creationId xmlns:a16="http://schemas.microsoft.com/office/drawing/2014/main" id="{F4BBD400-7261-8B4A-B57E-C4169114F973}"/>
              </a:ext>
            </a:extLst>
          </p:cNvPr>
          <p:cNvSpPr txBox="1"/>
          <p:nvPr/>
        </p:nvSpPr>
        <p:spPr>
          <a:xfrm>
            <a:off x="1269999" y="3914346"/>
            <a:ext cx="10464801" cy="34231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r>
              <a:rPr sz="2000" dirty="0"/>
              <a:t> </a:t>
            </a:r>
            <a:r>
              <a:rPr sz="2000" dirty="0" err="1"/>
              <a:t>Hier</a:t>
            </a:r>
            <a:r>
              <a:rPr sz="2000" dirty="0"/>
              <a:t> </a:t>
            </a:r>
            <a:r>
              <a:rPr sz="2000" dirty="0" err="1"/>
              <a:t>steht</a:t>
            </a:r>
            <a:r>
              <a:rPr sz="2000" dirty="0"/>
              <a:t> </a:t>
            </a:r>
            <a:r>
              <a:rPr sz="2000" dirty="0" err="1"/>
              <a:t>ein</a:t>
            </a:r>
            <a:r>
              <a:rPr sz="2000" dirty="0"/>
              <a:t> </a:t>
            </a:r>
            <a:r>
              <a:rPr sz="2000" dirty="0" err="1"/>
              <a:t>Untertitel</a:t>
            </a:r>
            <a:r>
              <a:rPr lang="de-DE" sz="2000" dirty="0"/>
              <a:t> als Aufzählung</a:t>
            </a:r>
            <a:endParaRPr sz="2000" dirty="0"/>
          </a:p>
        </p:txBody>
      </p:sp>
    </p:spTree>
    <p:extLst>
      <p:ext uri="{BB962C8B-B14F-4D97-AF65-F5344CB8AC3E}">
        <p14:creationId xmlns:p14="http://schemas.microsoft.com/office/powerpoint/2010/main" val="249966768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Titel">
            <a:extLst>
              <a:ext uri="{FF2B5EF4-FFF2-40B4-BE49-F238E27FC236}">
                <a16:creationId xmlns:a16="http://schemas.microsoft.com/office/drawing/2014/main" id="{65F0AA9B-6F51-C34C-ABAC-C1B056732707}"/>
              </a:ext>
            </a:extLst>
          </p:cNvPr>
          <p:cNvSpPr txBox="1">
            <a:spLocks/>
          </p:cNvSpPr>
          <p:nvPr/>
        </p:nvSpPr>
        <p:spPr>
          <a:xfrm>
            <a:off x="1169641" y="3624146"/>
            <a:ext cx="9256749" cy="14044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a:t>Hier steht ein Titel</a:t>
            </a:r>
            <a:endParaRPr lang="de-DE" sz="4000" dirty="0"/>
          </a:p>
        </p:txBody>
      </p:sp>
      <p:sp>
        <p:nvSpPr>
          <p:cNvPr id="5" name="Hier steht ein Untertitel">
            <a:extLst>
              <a:ext uri="{FF2B5EF4-FFF2-40B4-BE49-F238E27FC236}">
                <a16:creationId xmlns:a16="http://schemas.microsoft.com/office/drawing/2014/main" id="{BFDF78A3-BB34-7144-B4B5-FE0DC027F73A}"/>
              </a:ext>
            </a:extLst>
          </p:cNvPr>
          <p:cNvSpPr txBox="1">
            <a:spLocks/>
          </p:cNvSpPr>
          <p:nvPr/>
        </p:nvSpPr>
        <p:spPr>
          <a:xfrm>
            <a:off x="1169640" y="5169350"/>
            <a:ext cx="10464801" cy="14693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0"/>
              </a:lnSpc>
            </a:pPr>
            <a:r>
              <a:rPr lang="de-DE" b="1" dirty="0">
                <a:solidFill>
                  <a:srgbClr val="A04772"/>
                </a:solidFill>
                <a:latin typeface="Noto Sans" panose="020B0502040504020204" pitchFamily="34" charset="0"/>
                <a:ea typeface="Noto Sans" panose="020B0502040504020204" pitchFamily="34" charset="0"/>
                <a:cs typeface="Noto Sans" panose="020B0502040504020204" pitchFamily="34" charset="0"/>
              </a:rPr>
              <a:t>Beachten Sie: </a:t>
            </a:r>
            <a:r>
              <a:rPr lang="de-DE" dirty="0"/>
              <a:t/>
            </a:r>
            <a:br>
              <a:rPr lang="de-DE" dirty="0"/>
            </a:br>
            <a:r>
              <a:rPr lang="de-DE" dirty="0"/>
              <a:t>Die Präsentation ist nur Ihr visuelles Werkzeug, um Ihre Botschaft zu transportieren. </a:t>
            </a:r>
            <a:br>
              <a:rPr lang="de-DE" dirty="0"/>
            </a:br>
            <a:r>
              <a:rPr lang="de-DE" dirty="0"/>
              <a:t>Wenn Sie möchten, dass Ihnen Ihre Zuhörer auch zuhören, zeigen Sie so wenig wie möglich und so viel wie nötig in Ihrer Präsentation: </a:t>
            </a:r>
            <a:r>
              <a:rPr lang="de-DE" dirty="0" err="1"/>
              <a:t>Less</a:t>
            </a:r>
            <a:r>
              <a:rPr lang="de-DE" dirty="0"/>
              <a:t> </a:t>
            </a:r>
            <a:r>
              <a:rPr lang="de-DE" dirty="0" err="1"/>
              <a:t>is</a:t>
            </a:r>
            <a:r>
              <a:rPr lang="de-DE" dirty="0"/>
              <a:t> </a:t>
            </a:r>
            <a:r>
              <a:rPr lang="de-DE" dirty="0" err="1"/>
              <a:t>more</a:t>
            </a:r>
            <a:r>
              <a:rPr lang="de-DE" dirty="0"/>
              <a:t>!</a:t>
            </a:r>
          </a:p>
        </p:txBody>
      </p:sp>
    </p:spTree>
    <p:extLst>
      <p:ext uri="{BB962C8B-B14F-4D97-AF65-F5344CB8AC3E}">
        <p14:creationId xmlns:p14="http://schemas.microsoft.com/office/powerpoint/2010/main" val="2607864118"/>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farbig ausgezeichneter Text.">
            <a:extLst>
              <a:ext uri="{FF2B5EF4-FFF2-40B4-BE49-F238E27FC236}">
                <a16:creationId xmlns:a16="http://schemas.microsoft.com/office/drawing/2014/main" id="{821D4B5C-D36E-4C46-96BC-471F1EFE891E}"/>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A04772"/>
                </a:solidFill>
              </a:rPr>
              <a:t>Hier steht ein Titel.</a:t>
            </a:r>
            <a:endParaRPr dirty="0">
              <a:solidFill>
                <a:srgbClr val="A04772"/>
              </a:solidFill>
            </a:endParaRPr>
          </a:p>
        </p:txBody>
      </p:sp>
    </p:spTree>
    <p:extLst>
      <p:ext uri="{BB962C8B-B14F-4D97-AF65-F5344CB8AC3E}">
        <p14:creationId xmlns:p14="http://schemas.microsoft.com/office/powerpoint/2010/main" val="2990314984"/>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farbig ausgezeichneter Text.">
            <a:extLst>
              <a:ext uri="{FF2B5EF4-FFF2-40B4-BE49-F238E27FC236}">
                <a16:creationId xmlns:a16="http://schemas.microsoft.com/office/drawing/2014/main" id="{3EF76512-0E9F-514F-B7A7-030BD6E37276}"/>
              </a:ext>
            </a:extLst>
          </p:cNvPr>
          <p:cNvSpPr txBox="1"/>
          <p:nvPr/>
        </p:nvSpPr>
        <p:spPr>
          <a:xfrm>
            <a:off x="1160379" y="4452191"/>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A04772"/>
                </a:solidFill>
              </a:rPr>
              <a:t>Hier</a:t>
            </a:r>
            <a:r>
              <a:rPr dirty="0">
                <a:solidFill>
                  <a:srgbClr val="A04772"/>
                </a:solidFill>
              </a:rPr>
              <a:t> </a:t>
            </a:r>
            <a:r>
              <a:rPr dirty="0" err="1">
                <a:solidFill>
                  <a:srgbClr val="A04772"/>
                </a:solidFill>
              </a:rPr>
              <a:t>steht</a:t>
            </a:r>
            <a:r>
              <a:rPr dirty="0">
                <a:solidFill>
                  <a:srgbClr val="A04772"/>
                </a:solidFill>
              </a:rPr>
              <a:t> </a:t>
            </a:r>
            <a:r>
              <a:rPr dirty="0" err="1">
                <a:solidFill>
                  <a:srgbClr val="A04772"/>
                </a:solidFill>
              </a:rPr>
              <a:t>ein</a:t>
            </a:r>
            <a:r>
              <a:rPr dirty="0">
                <a:solidFill>
                  <a:srgbClr val="A04772"/>
                </a:solidFill>
              </a:rPr>
              <a:t> </a:t>
            </a:r>
            <a:r>
              <a:rPr dirty="0" err="1">
                <a:solidFill>
                  <a:srgbClr val="A04772"/>
                </a:solidFill>
              </a:rPr>
              <a:t>farbig</a:t>
            </a:r>
            <a:r>
              <a:rPr dirty="0">
                <a:solidFill>
                  <a:srgbClr val="A04772"/>
                </a:solidFill>
              </a:rPr>
              <a:t> </a:t>
            </a:r>
            <a:r>
              <a:rPr dirty="0" err="1">
                <a:solidFill>
                  <a:srgbClr val="A04772"/>
                </a:solidFill>
              </a:rPr>
              <a:t>ausgezeichneter</a:t>
            </a:r>
            <a:r>
              <a:rPr dirty="0">
                <a:solidFill>
                  <a:srgbClr val="A04772"/>
                </a:solidFill>
              </a:rPr>
              <a:t> Text.</a:t>
            </a:r>
          </a:p>
        </p:txBody>
      </p:sp>
      <p:sp>
        <p:nvSpPr>
          <p:cNvPr id="4" name="Hier steht ein farbig ausgezeichneter Text.">
            <a:extLst>
              <a:ext uri="{FF2B5EF4-FFF2-40B4-BE49-F238E27FC236}">
                <a16:creationId xmlns:a16="http://schemas.microsoft.com/office/drawing/2014/main" id="{9437A8B6-34CE-E645-A9BE-86EC9D6F4625}"/>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276590833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ier steht ein farbig ausgezeichneter Text.">
            <a:extLst>
              <a:ext uri="{FF2B5EF4-FFF2-40B4-BE49-F238E27FC236}">
                <a16:creationId xmlns:a16="http://schemas.microsoft.com/office/drawing/2014/main" id="{FF6D3392-4989-0D4F-B419-C0362F07D7F3}"/>
              </a:ext>
            </a:extLst>
          </p:cNvPr>
          <p:cNvSpPr txBox="1"/>
          <p:nvPr/>
        </p:nvSpPr>
        <p:spPr>
          <a:xfrm>
            <a:off x="1160379" y="4452191"/>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6" name="Hier steht ein farbig ausgezeichneter Text.">
            <a:extLst>
              <a:ext uri="{FF2B5EF4-FFF2-40B4-BE49-F238E27FC236}">
                <a16:creationId xmlns:a16="http://schemas.microsoft.com/office/drawing/2014/main" id="{78390168-DE3B-6542-9EEC-8EEEC6A03801}"/>
              </a:ext>
            </a:extLst>
          </p:cNvPr>
          <p:cNvSpPr txBox="1"/>
          <p:nvPr/>
        </p:nvSpPr>
        <p:spPr>
          <a:xfrm>
            <a:off x="1160379" y="5032054"/>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A04772"/>
                </a:solidFill>
              </a:rPr>
              <a:t>Das ist die folgende Folie.</a:t>
            </a:r>
            <a:endParaRPr dirty="0">
              <a:solidFill>
                <a:srgbClr val="A04772"/>
              </a:solidFill>
            </a:endParaRPr>
          </a:p>
        </p:txBody>
      </p:sp>
      <p:sp>
        <p:nvSpPr>
          <p:cNvPr id="7" name="Hier steht ein farbig ausgezeichneter Text.">
            <a:extLst>
              <a:ext uri="{FF2B5EF4-FFF2-40B4-BE49-F238E27FC236}">
                <a16:creationId xmlns:a16="http://schemas.microsoft.com/office/drawing/2014/main" id="{967BC4AE-2822-6344-A930-306157678DB7}"/>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3315860894"/>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Hier steht ein farbig ausgezeichneter Text.">
            <a:extLst>
              <a:ext uri="{FF2B5EF4-FFF2-40B4-BE49-F238E27FC236}">
                <a16:creationId xmlns:a16="http://schemas.microsoft.com/office/drawing/2014/main" id="{F2CB7009-B99D-0743-BEAD-EAD463F3EFA3}"/>
              </a:ext>
            </a:extLst>
          </p:cNvPr>
          <p:cNvSpPr txBox="1"/>
          <p:nvPr/>
        </p:nvSpPr>
        <p:spPr>
          <a:xfrm>
            <a:off x="1160379" y="4452191"/>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9" name="Hier steht ein farbig ausgezeichneter Text.">
            <a:extLst>
              <a:ext uri="{FF2B5EF4-FFF2-40B4-BE49-F238E27FC236}">
                <a16:creationId xmlns:a16="http://schemas.microsoft.com/office/drawing/2014/main" id="{9D95B606-04CA-DF48-A2DE-9CC3A7B91C16}"/>
              </a:ext>
            </a:extLst>
          </p:cNvPr>
          <p:cNvSpPr txBox="1"/>
          <p:nvPr/>
        </p:nvSpPr>
        <p:spPr>
          <a:xfrm>
            <a:off x="1160379" y="5032054"/>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Das ist die folgende Folie.</a:t>
            </a:r>
            <a:endParaRPr dirty="0">
              <a:solidFill>
                <a:srgbClr val="988F8F"/>
              </a:solidFill>
            </a:endParaRPr>
          </a:p>
        </p:txBody>
      </p:sp>
      <p:sp>
        <p:nvSpPr>
          <p:cNvPr id="10" name="Hier steht ein farbig ausgezeichneter Text.">
            <a:extLst>
              <a:ext uri="{FF2B5EF4-FFF2-40B4-BE49-F238E27FC236}">
                <a16:creationId xmlns:a16="http://schemas.microsoft.com/office/drawing/2014/main" id="{E856F50C-4E09-7343-AFEE-3711E05FF80B}"/>
              </a:ext>
            </a:extLst>
          </p:cNvPr>
          <p:cNvSpPr txBox="1"/>
          <p:nvPr/>
        </p:nvSpPr>
        <p:spPr>
          <a:xfrm>
            <a:off x="1160379" y="561191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A04772"/>
                </a:solidFill>
              </a:rPr>
              <a:t>Das ist die darauf folgende Folie.</a:t>
            </a:r>
            <a:endParaRPr dirty="0">
              <a:solidFill>
                <a:srgbClr val="A04772"/>
              </a:solidFill>
            </a:endParaRPr>
          </a:p>
        </p:txBody>
      </p:sp>
      <p:sp>
        <p:nvSpPr>
          <p:cNvPr id="11" name="Hier steht ein farbig ausgezeichneter Text.">
            <a:extLst>
              <a:ext uri="{FF2B5EF4-FFF2-40B4-BE49-F238E27FC236}">
                <a16:creationId xmlns:a16="http://schemas.microsoft.com/office/drawing/2014/main" id="{FAB8A61F-EC3E-344A-A21C-9B9311F85F7C}"/>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2856184789"/>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farbig ausgezeichneter Text.">
            <a:extLst>
              <a:ext uri="{FF2B5EF4-FFF2-40B4-BE49-F238E27FC236}">
                <a16:creationId xmlns:a16="http://schemas.microsoft.com/office/drawing/2014/main" id="{FD339839-A4D6-7F44-9247-5981A9E96285}"/>
              </a:ext>
            </a:extLst>
          </p:cNvPr>
          <p:cNvSpPr txBox="1"/>
          <p:nvPr/>
        </p:nvSpPr>
        <p:spPr>
          <a:xfrm>
            <a:off x="1160379" y="4050129"/>
            <a:ext cx="9645153" cy="13490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b="0" i="1" dirty="0">
                <a:solidFill>
                  <a:srgbClr val="A04772"/>
                </a:solidFill>
                <a:latin typeface="Noto Serif Medium" panose="02020600060500020200" pitchFamily="18" charset="0"/>
                <a:ea typeface="Noto Serif Medium" panose="02020600060500020200" pitchFamily="18" charset="0"/>
                <a:cs typeface="Noto Serif Medium" panose="02020600060500020200" pitchFamily="18" charset="0"/>
              </a:rPr>
              <a:t>»</a:t>
            </a:r>
            <a:r>
              <a:rPr b="0" i="1" dirty="0" err="1">
                <a:solidFill>
                  <a:srgbClr val="A04772"/>
                </a:solidFill>
                <a:latin typeface="Noto Serif Medium" panose="02020600060500020200" pitchFamily="18" charset="0"/>
                <a:ea typeface="Noto Serif Medium" panose="02020600060500020200" pitchFamily="18" charset="0"/>
                <a:cs typeface="Noto Serif Medium" panose="02020600060500020200" pitchFamily="18" charset="0"/>
              </a:rPr>
              <a:t>Hier</a:t>
            </a:r>
            <a:r>
              <a:rPr b="0" i="1" dirty="0">
                <a:solidFill>
                  <a:srgbClr val="A04772"/>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A04772"/>
                </a:solidFill>
                <a:latin typeface="Noto Serif Medium" panose="02020600060500020200" pitchFamily="18" charset="0"/>
                <a:ea typeface="Noto Serif Medium" panose="02020600060500020200" pitchFamily="18" charset="0"/>
                <a:cs typeface="Noto Serif Medium" panose="02020600060500020200" pitchFamily="18" charset="0"/>
              </a:rPr>
              <a:t>steht</a:t>
            </a:r>
            <a:r>
              <a:rPr b="0" i="1" dirty="0">
                <a:solidFill>
                  <a:srgbClr val="A04772"/>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A04772"/>
                </a:solidFill>
                <a:latin typeface="Noto Serif Medium" panose="02020600060500020200" pitchFamily="18" charset="0"/>
                <a:ea typeface="Noto Serif Medium" panose="02020600060500020200" pitchFamily="18" charset="0"/>
                <a:cs typeface="Noto Serif Medium" panose="02020600060500020200" pitchFamily="18" charset="0"/>
              </a:rPr>
              <a:t>ein</a:t>
            </a:r>
            <a:r>
              <a:rPr b="0" i="1" dirty="0">
                <a:solidFill>
                  <a:srgbClr val="A04772"/>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A04772"/>
                </a:solidFill>
                <a:latin typeface="Noto Serif Medium" panose="02020600060500020200" pitchFamily="18" charset="0"/>
                <a:ea typeface="Noto Serif Medium" panose="02020600060500020200" pitchFamily="18" charset="0"/>
                <a:cs typeface="Noto Serif Medium" panose="02020600060500020200" pitchFamily="18" charset="0"/>
              </a:rPr>
              <a:t>farbig</a:t>
            </a:r>
            <a:r>
              <a:rPr b="0" i="1" dirty="0">
                <a:solidFill>
                  <a:srgbClr val="A04772"/>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A04772"/>
                </a:solidFill>
                <a:latin typeface="Noto Serif Medium" panose="02020600060500020200" pitchFamily="18" charset="0"/>
                <a:ea typeface="Noto Serif Medium" panose="02020600060500020200" pitchFamily="18" charset="0"/>
                <a:cs typeface="Noto Serif Medium" panose="02020600060500020200" pitchFamily="18" charset="0"/>
              </a:rPr>
              <a:t>ausgezeichneter</a:t>
            </a:r>
            <a:r>
              <a:rPr b="0" i="1" dirty="0">
                <a:solidFill>
                  <a:srgbClr val="A04772"/>
                </a:solidFill>
                <a:latin typeface="Noto Serif Medium" panose="02020600060500020200" pitchFamily="18" charset="0"/>
                <a:ea typeface="Noto Serif Medium" panose="02020600060500020200" pitchFamily="18" charset="0"/>
                <a:cs typeface="Noto Serif Medium" panose="02020600060500020200" pitchFamily="18" charset="0"/>
              </a:rPr>
              <a:t> Text.</a:t>
            </a:r>
            <a:r>
              <a:rPr lang="de-DE" b="0" i="1" dirty="0">
                <a:solidFill>
                  <a:srgbClr val="A04772"/>
                </a:solidFill>
                <a:latin typeface="Noto Serif Medium" panose="02020600060500020200" pitchFamily="18" charset="0"/>
                <a:ea typeface="Noto Serif Medium" panose="02020600060500020200" pitchFamily="18" charset="0"/>
                <a:cs typeface="Noto Serif Medium" panose="02020600060500020200" pitchFamily="18" charset="0"/>
              </a:rPr>
              <a:t> Es </a:t>
            </a:r>
          </a:p>
          <a:p>
            <a:r>
              <a:rPr lang="de-DE" b="0" i="1" dirty="0">
                <a:solidFill>
                  <a:srgbClr val="A04772"/>
                </a:solidFill>
                <a:latin typeface="Noto Serif Medium" panose="02020600060500020200" pitchFamily="18" charset="0"/>
                <a:ea typeface="Noto Serif Medium" panose="02020600060500020200" pitchFamily="18" charset="0"/>
                <a:cs typeface="Noto Serif Medium" panose="02020600060500020200" pitchFamily="18" charset="0"/>
              </a:rPr>
              <a:t>könnte zum Beispiel ein Zitat sein, mit dem Sie eine Botschaft kommunizieren möchten.«</a:t>
            </a:r>
            <a:endParaRPr b="0" i="1" dirty="0">
              <a:solidFill>
                <a:srgbClr val="A04772"/>
              </a:solidFill>
              <a:latin typeface="Noto Serif Medium" panose="02020600060500020200" pitchFamily="18" charset="0"/>
              <a:ea typeface="Noto Serif Medium" panose="02020600060500020200" pitchFamily="18" charset="0"/>
              <a:cs typeface="Noto Serif Medium" panose="02020600060500020200" pitchFamily="18" charset="0"/>
            </a:endParaRPr>
          </a:p>
        </p:txBody>
      </p:sp>
      <p:sp>
        <p:nvSpPr>
          <p:cNvPr id="7" name="Hier steht eine Marginalie oder Quellenangabe">
            <a:extLst>
              <a:ext uri="{FF2B5EF4-FFF2-40B4-BE49-F238E27FC236}">
                <a16:creationId xmlns:a16="http://schemas.microsoft.com/office/drawing/2014/main" id="{BAC43F23-EDBE-2E41-A84D-EF2083433D81}"/>
              </a:ext>
            </a:extLst>
          </p:cNvPr>
          <p:cNvSpPr txBox="1"/>
          <p:nvPr/>
        </p:nvSpPr>
        <p:spPr>
          <a:xfrm>
            <a:off x="5744695" y="5494064"/>
            <a:ext cx="3847207"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dirty="0" err="1"/>
              <a:t>Hier</a:t>
            </a:r>
            <a:r>
              <a:rPr dirty="0"/>
              <a:t> </a:t>
            </a:r>
            <a:r>
              <a:rPr dirty="0" err="1"/>
              <a:t>steht</a:t>
            </a:r>
            <a:r>
              <a:rPr dirty="0"/>
              <a:t> </a:t>
            </a:r>
            <a:r>
              <a:rPr dirty="0" err="1"/>
              <a:t>eine</a:t>
            </a:r>
            <a:r>
              <a:rPr dirty="0"/>
              <a:t> </a:t>
            </a:r>
            <a:r>
              <a:rPr dirty="0" err="1"/>
              <a:t>Marginalie</a:t>
            </a:r>
            <a:r>
              <a:rPr dirty="0"/>
              <a:t> </a:t>
            </a:r>
            <a:r>
              <a:rPr dirty="0" err="1"/>
              <a:t>oder</a:t>
            </a:r>
            <a:r>
              <a:rPr lang="de-DE" dirty="0"/>
              <a:t> eine</a:t>
            </a:r>
            <a:r>
              <a:rPr dirty="0"/>
              <a:t> </a:t>
            </a:r>
            <a:r>
              <a:rPr dirty="0" err="1"/>
              <a:t>Quellenangabe</a:t>
            </a:r>
            <a:endParaRPr dirty="0"/>
          </a:p>
        </p:txBody>
      </p:sp>
    </p:spTree>
    <p:extLst>
      <p:ext uri="{BB962C8B-B14F-4D97-AF65-F5344CB8AC3E}">
        <p14:creationId xmlns:p14="http://schemas.microsoft.com/office/powerpoint/2010/main" val="334289136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Untertitel">
            <a:extLst>
              <a:ext uri="{FF2B5EF4-FFF2-40B4-BE49-F238E27FC236}">
                <a16:creationId xmlns:a16="http://schemas.microsoft.com/office/drawing/2014/main" id="{B2FCB43F-D322-6D43-AD30-F24DA7ED78AD}"/>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chemeClr val="tx1"/>
                </a:solidFill>
              </a:rPr>
              <a:t> </a:t>
            </a:r>
            <a:r>
              <a:rPr sz="2000" dirty="0" err="1">
                <a:solidFill>
                  <a:schemeClr val="tx1"/>
                </a:solidFill>
              </a:rPr>
              <a:t>Hier</a:t>
            </a:r>
            <a:r>
              <a:rPr sz="2000" dirty="0">
                <a:solidFill>
                  <a:schemeClr val="tx1"/>
                </a:solidFill>
              </a:rPr>
              <a:t> </a:t>
            </a:r>
            <a:r>
              <a:rPr sz="2000" dirty="0" err="1">
                <a:solidFill>
                  <a:schemeClr val="tx1"/>
                </a:solidFill>
              </a:rPr>
              <a:t>steht</a:t>
            </a:r>
            <a:r>
              <a:rPr sz="2000" dirty="0">
                <a:solidFill>
                  <a:schemeClr val="tx1"/>
                </a:solidFill>
              </a:rPr>
              <a:t> </a:t>
            </a:r>
            <a:r>
              <a:rPr sz="2000" dirty="0" err="1">
                <a:solidFill>
                  <a:schemeClr val="tx1"/>
                </a:solidFill>
              </a:rPr>
              <a:t>ein</a:t>
            </a:r>
            <a:r>
              <a:rPr sz="2000" dirty="0">
                <a:solidFill>
                  <a:schemeClr val="tx1"/>
                </a:solidFill>
              </a:rPr>
              <a:t> </a:t>
            </a:r>
            <a:r>
              <a:rPr sz="2000" dirty="0" err="1">
                <a:solidFill>
                  <a:schemeClr val="tx1"/>
                </a:solidFill>
              </a:rPr>
              <a:t>Untertitel</a:t>
            </a:r>
            <a:r>
              <a:rPr lang="de-DE" sz="2000" dirty="0">
                <a:solidFill>
                  <a:schemeClr val="tx1"/>
                </a:solidFill>
              </a:rPr>
              <a:t> als Aufzählung</a:t>
            </a:r>
          </a:p>
          <a:p>
            <a:pPr>
              <a:lnSpc>
                <a:spcPct val="150000"/>
              </a:lnSpc>
            </a:pPr>
            <a:r>
              <a:rPr lang="de-DE" sz="2000" dirty="0">
                <a:solidFill>
                  <a:schemeClr val="bg1"/>
                </a:solidFill>
              </a:rPr>
              <a:t> Wenn Sie eine Aufzählung machen, verteilen Sie Die </a:t>
            </a:r>
            <a:r>
              <a:rPr lang="de-DE" sz="2000" dirty="0" err="1">
                <a:solidFill>
                  <a:schemeClr val="bg1"/>
                </a:solidFill>
              </a:rPr>
              <a:t>Infromstionen</a:t>
            </a:r>
            <a:r>
              <a:rPr lang="de-DE" sz="2000" dirty="0">
                <a:solidFill>
                  <a:schemeClr val="bg1"/>
                </a:solidFill>
              </a:rPr>
              <a:t>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2882972062"/>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12C79BD6-4041-3C48-9AA6-AED47EAFB07D}"/>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chemeClr val="tx1"/>
                </a:solidFill>
              </a:rPr>
              <a:t> Wenn Sie eine Aufzählung machen, verteilen Sie die Informationen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4082589724"/>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Untertitel">
            <a:extLst>
              <a:ext uri="{FF2B5EF4-FFF2-40B4-BE49-F238E27FC236}">
                <a16:creationId xmlns:a16="http://schemas.microsoft.com/office/drawing/2014/main" id="{A1CDD6FB-1C6F-AC47-9152-6CD2573F6988}"/>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chemeClr val="tx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368798224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4025498255"/>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BD99B7F7-BBE5-A442-A9B8-EE2C6203C130}"/>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2971707767"/>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BD99B7F7-BBE5-A442-A9B8-EE2C6203C130}"/>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
        <p:nvSpPr>
          <p:cNvPr id="4" name="Rechteck 3">
            <a:extLst>
              <a:ext uri="{FF2B5EF4-FFF2-40B4-BE49-F238E27FC236}">
                <a16:creationId xmlns:a16="http://schemas.microsoft.com/office/drawing/2014/main" id="{4111F3B7-1FCD-314F-8E22-AE3AD032B4CE}"/>
              </a:ext>
            </a:extLst>
          </p:cNvPr>
          <p:cNvSpPr/>
          <p:nvPr/>
        </p:nvSpPr>
        <p:spPr>
          <a:xfrm>
            <a:off x="1169640" y="7086744"/>
            <a:ext cx="6502400" cy="1015663"/>
          </a:xfrm>
          <a:prstGeom prst="rect">
            <a:avLst/>
          </a:prstGeom>
        </p:spPr>
        <p:txBody>
          <a:bodyPr>
            <a:spAutoFit/>
          </a:bodyPr>
          <a:lstStyle/>
          <a:p>
            <a:pPr algn="l"/>
            <a:r>
              <a:rPr lang="de-DE" sz="2000" b="0" i="1" dirty="0">
                <a:solidFill>
                  <a:srgbClr val="988F8F"/>
                </a:solidFill>
                <a:latin typeface="Noto Serif" panose="02020600060500020200" pitchFamily="18" charset="0"/>
                <a:ea typeface="Noto Serif" panose="02020600060500020200" pitchFamily="18" charset="0"/>
                <a:cs typeface="Noto Serif" panose="02020600060500020200" pitchFamily="18" charset="0"/>
              </a:rPr>
              <a:t>Das Ausgrauen von vorher gezeigten Informationen macht es Ihren Zuhörern leichter, zu wissen, was gerade jetzt wichtig ist.</a:t>
            </a:r>
          </a:p>
        </p:txBody>
      </p:sp>
    </p:spTree>
    <p:extLst>
      <p:ext uri="{BB962C8B-B14F-4D97-AF65-F5344CB8AC3E}">
        <p14:creationId xmlns:p14="http://schemas.microsoft.com/office/powerpoint/2010/main" val="3981033661"/>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31DBD859-24E9-5D46-A0D9-DA8DB94ABEBD}"/>
              </a:ext>
            </a:extLst>
          </p:cNvPr>
          <p:cNvSpPr>
            <a:spLocks noGrp="1"/>
          </p:cNvSpPr>
          <p:nvPr>
            <p:ph type="body" idx="1"/>
          </p:nvPr>
        </p:nvSpPr>
        <p:spPr/>
        <p:txBody>
          <a:bodyPr/>
          <a:lstStyle/>
          <a:p>
            <a:pPr marL="0" indent="0">
              <a:buNone/>
            </a:pPr>
            <a:r>
              <a:rPr lang="de-DE" sz="3200" dirty="0">
                <a:latin typeface="+mj-lt"/>
                <a:ea typeface="+mj-ea"/>
              </a:rPr>
              <a:t>Oder Sie wählen ein Layout aus, über:</a:t>
            </a:r>
          </a:p>
          <a:p>
            <a:pPr marL="0" indent="0">
              <a:buNone/>
            </a:pPr>
            <a:r>
              <a:rPr lang="de-DE" dirty="0">
                <a:solidFill>
                  <a:srgbClr val="A04772"/>
                </a:solidFill>
              </a:rPr>
              <a:t>Start / Layout / Entsprechendes Layout auswählen und Text ergänzen.</a:t>
            </a:r>
          </a:p>
        </p:txBody>
      </p:sp>
    </p:spTree>
    <p:extLst>
      <p:ext uri="{BB962C8B-B14F-4D97-AF65-F5344CB8AC3E}">
        <p14:creationId xmlns:p14="http://schemas.microsoft.com/office/powerpoint/2010/main" val="1098508417"/>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platzhalter 32">
            <a:extLst>
              <a:ext uri="{FF2B5EF4-FFF2-40B4-BE49-F238E27FC236}">
                <a16:creationId xmlns:a16="http://schemas.microsoft.com/office/drawing/2014/main" id="{D6960FDA-810C-F44C-A130-20271728DC87}"/>
              </a:ext>
            </a:extLst>
          </p:cNvPr>
          <p:cNvSpPr>
            <a:spLocks noGrp="1"/>
          </p:cNvSpPr>
          <p:nvPr>
            <p:ph type="body" sz="quarter" idx="1"/>
          </p:nvPr>
        </p:nvSpPr>
        <p:spPr/>
        <p:txBody>
          <a:bodyPr/>
          <a:lstStyle/>
          <a:p>
            <a:endParaRPr lang="de-DE"/>
          </a:p>
        </p:txBody>
      </p:sp>
      <p:sp>
        <p:nvSpPr>
          <p:cNvPr id="32" name="Titel 31">
            <a:extLst>
              <a:ext uri="{FF2B5EF4-FFF2-40B4-BE49-F238E27FC236}">
                <a16:creationId xmlns:a16="http://schemas.microsoft.com/office/drawing/2014/main" id="{363069DA-28FD-C34B-8421-A3073C7DD229}"/>
              </a:ext>
            </a:extLst>
          </p:cNvPr>
          <p:cNvSpPr>
            <a:spLocks noGrp="1"/>
          </p:cNvSpPr>
          <p:nvPr>
            <p:ph type="title"/>
          </p:nvPr>
        </p:nvSpPr>
        <p:spPr/>
        <p:txBody>
          <a:bodyPr/>
          <a:lstStyle/>
          <a:p>
            <a:endParaRPr lang="de-DE"/>
          </a:p>
        </p:txBody>
      </p:sp>
    </p:spTree>
    <p:extLst>
      <p:ext uri="{BB962C8B-B14F-4D97-AF65-F5344CB8AC3E}">
        <p14:creationId xmlns:p14="http://schemas.microsoft.com/office/powerpoint/2010/main" val="271826138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311834795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50" r="400" b="-609"/>
          <a:stretch/>
        </p:blipFill>
        <p:spPr>
          <a:xfrm>
            <a:off x="0" y="1"/>
            <a:ext cx="13004800" cy="9813072"/>
          </a:xfrm>
          <a:prstGeom prst="rect">
            <a:avLst/>
          </a:prstGeom>
        </p:spPr>
      </p:pic>
      <p:pic>
        <p:nvPicPr>
          <p:cNvPr id="11" name="Grafik 10">
            <a:extLst>
              <a:ext uri="{FF2B5EF4-FFF2-40B4-BE49-F238E27FC236}">
                <a16:creationId xmlns:a16="http://schemas.microsoft.com/office/drawing/2014/main" id="{54849A8F-EFD3-AB4D-A20F-DE925E7AE6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458574"/>
            <a:ext cx="7025266" cy="4295024"/>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7633693"/>
            <a:ext cx="10464801" cy="1130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sz="2400" dirty="0">
                <a:latin typeface="+mj-ea"/>
                <a:ea typeface="+mj-ea"/>
              </a:rPr>
              <a:t>Hier steht ein Veranstaltungs-</a:t>
            </a:r>
            <a:br>
              <a:rPr lang="de-DE" sz="2400" dirty="0">
                <a:latin typeface="+mj-ea"/>
                <a:ea typeface="+mj-ea"/>
              </a:rPr>
            </a:br>
            <a:r>
              <a:rPr lang="de-DE" sz="2400" dirty="0" err="1">
                <a:latin typeface="+mj-ea"/>
                <a:ea typeface="+mj-ea"/>
              </a:rPr>
              <a:t>titel</a:t>
            </a:r>
            <a:r>
              <a:rPr lang="de-DE" sz="2400" dirty="0">
                <a:latin typeface="+mj-ea"/>
                <a:ea typeface="+mj-ea"/>
              </a:rPr>
              <a:t>, der ein- oder zweizeilig ist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805141"/>
            <a:ext cx="3425618"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Hier steht die vortragende Person.</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3951" y="474732"/>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416"/>
          <a:stretch/>
        </p:blipFill>
        <p:spPr>
          <a:xfrm>
            <a:off x="-1" y="-4937"/>
            <a:ext cx="13059317" cy="9758537"/>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288928"/>
            <a:ext cx="7482467" cy="5464669"/>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6568070"/>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373701"/>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3951" y="474732"/>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8475254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1177F08-74FC-7B44-BEA2-68F3E78901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403" y="-11153"/>
            <a:ext cx="9099397" cy="6824548"/>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288928"/>
            <a:ext cx="7482467" cy="5464669"/>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6568070"/>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373701"/>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4246772" y="381518"/>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19130885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67200" y="2915583"/>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rgbClr val="A04772"/>
                </a:solidFill>
              </a:rPr>
              <a:t>Hi, hier steht ein Titel!</a:t>
            </a: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89503" y="449734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60864895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167200" y="4565963"/>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189503"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323323160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167200" y="4565963"/>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189503"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181584398"/>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901</Words>
  <Application>Microsoft Office PowerPoint</Application>
  <PresentationFormat>Benutzerdefiniert</PresentationFormat>
  <Paragraphs>73</Paragraphs>
  <Slides>23</Slides>
  <Notes>9</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23</vt:i4>
      </vt:variant>
    </vt:vector>
  </HeadingPairs>
  <TitlesOfParts>
    <vt:vector size="35"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Herzlich willkommen!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39</cp:revision>
  <dcterms:modified xsi:type="dcterms:W3CDTF">2021-07-20T12:39:29Z</dcterms:modified>
</cp:coreProperties>
</file>