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66" r:id="rId2"/>
    <p:sldId id="260" r:id="rId3"/>
    <p:sldId id="269" r:id="rId4"/>
    <p:sldId id="263" r:id="rId5"/>
    <p:sldId id="262" r:id="rId6"/>
    <p:sldId id="271" r:id="rId7"/>
    <p:sldId id="273" r:id="rId8"/>
    <p:sldId id="283" r:id="rId9"/>
    <p:sldId id="279" r:id="rId1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83"/>
            <p14:sldId id="279"/>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B384"/>
    <a:srgbClr val="EFF8F4"/>
    <a:srgbClr val="A04872"/>
    <a:srgbClr val="FAE100"/>
    <a:srgbClr val="C9D300"/>
    <a:srgbClr val="E86159"/>
    <a:srgbClr val="988F8F"/>
    <a:srgbClr val="F4C000"/>
    <a:srgbClr val="4CB385"/>
    <a:srgbClr val="247E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081"/>
    <p:restoredTop sz="79724"/>
  </p:normalViewPr>
  <p:slideViewPr>
    <p:cSldViewPr snapToGrid="0" snapToObjects="1">
      <p:cViewPr varScale="1">
        <p:scale>
          <a:sx n="41" d="100"/>
          <a:sy n="41" d="100"/>
        </p:scale>
        <p:origin x="102" y="732"/>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lang="en-US"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br>
              <a:rPr lang="en-US" dirty="0"/>
            </a:br>
            <a:r>
              <a:rPr lang="en-US" dirty="0"/>
              <a:t/>
            </a:r>
            <a:br>
              <a:rPr lang="en-US" dirty="0"/>
            </a:br>
            <a:r>
              <a:rPr lang="en-US" dirty="0"/>
              <a:t>This template is available in university gray and in the corresponding colors of the faculties.</a:t>
            </a:r>
          </a:p>
          <a:p>
            <a:pPr fontAlgn="t">
              <a:lnSpc>
                <a:spcPts val="2500"/>
              </a:lnSpc>
            </a:pPr>
            <a:endParaRPr lang="en-US" dirty="0"/>
          </a:p>
          <a:p>
            <a:pPr fontAlgn="t">
              <a:lnSpc>
                <a:spcPts val="2500"/>
              </a:lnSpc>
            </a:pPr>
            <a:r>
              <a:rPr lang="en-US" dirty="0"/>
              <a:t>You can find more tips in the instructor view. (View menu bar/click on Notes, </a:t>
            </a:r>
            <a:r>
              <a:rPr lang="en-US" dirty="0">
                <a:hlinkClick r:id="rId3"/>
              </a:rPr>
              <a:t>https://tinyurl.com/y566pskb</a:t>
            </a:r>
            <a:r>
              <a:rPr lang="en-US" dirty="0"/>
              <a:t>)</a:t>
            </a:r>
          </a:p>
          <a:p>
            <a:pPr fontAlgn="t">
              <a:lnSpc>
                <a:spcPts val="2500"/>
              </a:lnSpc>
            </a:pPr>
            <a:r>
              <a:rPr lang="en-US" dirty="0"/>
              <a:t>How do you get your message across with the presentation? </a:t>
            </a:r>
            <a:r>
              <a:rPr lang="en-US" dirty="0">
                <a:hlinkClick r:id="rId4"/>
              </a:rPr>
              <a:t>https://</a:t>
            </a:r>
            <a:r>
              <a:rPr lang="en-US" dirty="0" smtClean="0">
                <a:hlinkClick r:id="rId4"/>
              </a:rPr>
              <a:t>tinyurl.com/k29wjmz</a:t>
            </a:r>
            <a:endParaRPr lang="en-US"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45B384"/>
                </a:solidFill>
              </a:rPr>
              <a:t>Here you can find sample pages for your </a:t>
            </a:r>
            <a:r>
              <a:rPr lang="en-US" dirty="0" smtClean="0">
                <a:solidFill>
                  <a:srgbClr val="45B384"/>
                </a:solidFill>
              </a:rPr>
              <a:t>PPT.</a:t>
            </a:r>
            <a:endParaRPr lang="en-US" dirty="0">
              <a:solidFill>
                <a:srgbClr val="45B384"/>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7104649"/>
            <a:ext cx="2795637"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45B384"/>
                </a:solidFill>
              </a:rPr>
              <a:t>Have</a:t>
            </a:r>
            <a:r>
              <a:rPr lang="de-DE" dirty="0">
                <a:solidFill>
                  <a:srgbClr val="45B384"/>
                </a:solidFill>
              </a:rPr>
              <a:t> </a:t>
            </a:r>
            <a:r>
              <a:rPr lang="de-DE" dirty="0" err="1">
                <a:solidFill>
                  <a:srgbClr val="45B384"/>
                </a:solidFill>
              </a:rPr>
              <a:t>fun</a:t>
            </a:r>
            <a:r>
              <a:rPr lang="de-DE" dirty="0">
                <a:solidFill>
                  <a:srgbClr val="45B384"/>
                </a:solidFill>
              </a:rPr>
              <a:t> </a:t>
            </a:r>
            <a:r>
              <a:rPr lang="de-DE" dirty="0" err="1">
                <a:solidFill>
                  <a:srgbClr val="45B384"/>
                </a:solidFill>
              </a:rPr>
              <a:t>with</a:t>
            </a:r>
            <a:r>
              <a:rPr lang="de-DE" dirty="0">
                <a:solidFill>
                  <a:srgbClr val="45B384"/>
                </a:solidFill>
              </a:rPr>
              <a:t> </a:t>
            </a:r>
            <a:r>
              <a:rPr lang="de-DE" dirty="0" err="1">
                <a:solidFill>
                  <a:srgbClr val="45B384"/>
                </a:solidFill>
              </a:rPr>
              <a:t>it!</a:t>
            </a:r>
            <a:endParaRPr lang="de-DE" dirty="0">
              <a:solidFill>
                <a:srgbClr val="45B384"/>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49"/>
            <a:ext cx="17340257" cy="9753895"/>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149"/>
            <a:ext cx="17340257" cy="9753895"/>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 y="2373870"/>
            <a:ext cx="13119516" cy="7379727"/>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0863805"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rPr>
              <a:t>Here is an event title that is one </a:t>
            </a:r>
            <a:r>
              <a:rPr lang="en-US" sz="2400" dirty="0" smtClean="0">
                <a:latin typeface="+mj-ea"/>
              </a:rPr>
              <a:t>or</a:t>
            </a:r>
            <a:r>
              <a:rPr lang="en-US" sz="2400" dirty="0">
                <a:latin typeface="+mj-ea"/>
              </a:rPr>
              <a:t/>
            </a:r>
            <a:br>
              <a:rPr lang="en-US" sz="2400" dirty="0">
                <a:latin typeface="+mj-ea"/>
              </a:rPr>
            </a:br>
            <a:r>
              <a:rPr lang="en-US" sz="2400" dirty="0">
                <a:latin typeface="+mj-ea"/>
              </a:rPr>
              <a:t>two 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4927631"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This is where the person giving the lecture stands.</a:t>
            </a: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49"/>
            <a:ext cx="17340257" cy="9753895"/>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45B384"/>
                </a:solidFill>
              </a:rPr>
              <a:t>Hi, there is a title here!</a:t>
            </a:r>
            <a:endParaRPr lang="de-DE" dirty="0">
              <a:solidFill>
                <a:srgbClr val="45B384"/>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299" y="0"/>
            <a:ext cx="17340257" cy="9753895"/>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45B384"/>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45B384"/>
                </a:solidFill>
                <a:latin typeface="Noto Sans" panose="020B0502040504020204" pitchFamily="34" charset="0"/>
                <a:ea typeface="Noto Sans" panose="020B0502040504020204" pitchFamily="34" charset="0"/>
                <a:cs typeface="Noto Sans" panose="020B0502040504020204" pitchFamily="34" charset="0"/>
              </a:rPr>
              <a:t>: </a:t>
            </a:r>
            <a:r>
              <a:rPr lang="de-DE" dirty="0"/>
              <a:t/>
            </a:r>
            <a:br>
              <a:rPr lang="de-DE" dirty="0"/>
            </a:br>
            <a:r>
              <a:rPr lang="en-US" dirty="0"/>
              <a:t>The presentation is only your visual tool to convey your message. If you want your audience to listen to you, show as little as possible and as much as necessary in your presentation: Less is more!</a:t>
            </a:r>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5"/>
            <a:ext cx="10464801" cy="4269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slide</a:t>
            </a: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br>
              <a:rPr lang="en-US"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It could be, for example, a quote with which you</a:t>
            </a:r>
          </a:p>
          <a:p>
            <a:r>
              <a:rPr lang="en-US" b="0" i="1" dirty="0">
                <a:solidFill>
                  <a:srgbClr val="45B384"/>
                </a:solidFill>
                <a:latin typeface="Noto Serif Medium" panose="02020600060500020200" pitchFamily="18" charset="0"/>
                <a:ea typeface="Noto Serif Medium" panose="02020600060500020200" pitchFamily="18" charset="0"/>
                <a:cs typeface="Noto Serif Medium" panose="02020600060500020200" pitchFamily="18" charset="0"/>
              </a:rPr>
              <a:t>want to communicate a message."</a:t>
            </a: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511</Words>
  <Application>Microsoft Office PowerPoint</Application>
  <PresentationFormat>Benutzerdefiniert</PresentationFormat>
  <Paragraphs>30</Paragraphs>
  <Slides>9</Slides>
  <Notes>6</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9</vt:i4>
      </vt:variant>
    </vt:vector>
  </HeadingPairs>
  <TitlesOfParts>
    <vt:vector size="21"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46</cp:revision>
  <dcterms:modified xsi:type="dcterms:W3CDTF">2021-06-22T09:13:53Z</dcterms:modified>
</cp:coreProperties>
</file>