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66" r:id="rId2"/>
    <p:sldId id="260" r:id="rId3"/>
    <p:sldId id="269" r:id="rId4"/>
    <p:sldId id="263" r:id="rId5"/>
    <p:sldId id="262" r:id="rId6"/>
    <p:sldId id="271" r:id="rId7"/>
    <p:sldId id="273" r:id="rId8"/>
    <p:sldId id="275" r:id="rId9"/>
    <p:sldId id="279" r:id="rId10"/>
    <p:sldId id="278" r:id="rId11"/>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Startseiten" id="{9774CC23-12F7-474A-87DA-E9098558E710}">
          <p14:sldIdLst>
            <p14:sldId id="266"/>
            <p14:sldId id="260"/>
            <p14:sldId id="269"/>
            <p14:sldId id="263"/>
            <p14:sldId id="262"/>
            <p14:sldId id="271"/>
          </p14:sldIdLst>
        </p14:section>
        <p14:section name="Inhalt" id="{8B830A92-6B90-544D-96FE-3E1955C4112E}">
          <p14:sldIdLst>
            <p14:sldId id="273"/>
            <p14:sldId id="275"/>
            <p14:sldId id="279"/>
            <p14:sldId id="278"/>
          </p14:sldIdLst>
        </p14:section>
      </p14:sectionLst>
    </p:ext>
    <p:ext uri="{EFAFB233-063F-42B5-8137-9DF3F51BA10A}">
      <p15:sldGuideLst xmlns:p15="http://schemas.microsoft.com/office/powerpoint/2012/main">
        <p15:guide id="1" orient="horz" pos="3049" userDrawn="1">
          <p15:clr>
            <a:srgbClr val="A4A3A4"/>
          </p15:clr>
        </p15:guide>
        <p15:guide id="2" pos="78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B384"/>
    <a:srgbClr val="FAE100"/>
    <a:srgbClr val="C9D300"/>
    <a:srgbClr val="D5D1D1"/>
    <a:srgbClr val="E86159"/>
    <a:srgbClr val="F4C000"/>
    <a:srgbClr val="988F8F"/>
    <a:srgbClr val="4CB385"/>
    <a:srgbClr val="54CFF5"/>
    <a:srgbClr val="247E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9526"/>
    <p:restoredTop sz="79724"/>
  </p:normalViewPr>
  <p:slideViewPr>
    <p:cSldViewPr snapToGrid="0" snapToObjects="1">
      <p:cViewPr varScale="1">
        <p:scale>
          <a:sx n="62" d="100"/>
          <a:sy n="62" d="100"/>
        </p:scale>
        <p:origin x="252" y="90"/>
      </p:cViewPr>
      <p:guideLst>
        <p:guide orient="horz" pos="3049"/>
        <p:guide pos="78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Noto Serif"/>
        <a:ea typeface="Noto Serif"/>
        <a:cs typeface="Noto Serif"/>
        <a:sym typeface="Noto Serif"/>
      </a:defRPr>
    </a:lvl1pPr>
    <a:lvl2pPr indent="228600" defTabSz="457200" latinLnBrk="0">
      <a:lnSpc>
        <a:spcPct val="117999"/>
      </a:lnSpc>
      <a:defRPr sz="2200">
        <a:latin typeface="Noto Serif"/>
        <a:ea typeface="Noto Serif"/>
        <a:cs typeface="Noto Serif"/>
        <a:sym typeface="Noto Serif"/>
      </a:defRPr>
    </a:lvl2pPr>
    <a:lvl3pPr indent="457200" defTabSz="457200" latinLnBrk="0">
      <a:lnSpc>
        <a:spcPct val="117999"/>
      </a:lnSpc>
      <a:defRPr sz="2200">
        <a:latin typeface="Noto Serif"/>
        <a:ea typeface="Noto Serif"/>
        <a:cs typeface="Noto Serif"/>
        <a:sym typeface="Noto Serif"/>
      </a:defRPr>
    </a:lvl3pPr>
    <a:lvl4pPr indent="685800" defTabSz="457200" latinLnBrk="0">
      <a:lnSpc>
        <a:spcPct val="117999"/>
      </a:lnSpc>
      <a:defRPr sz="2200">
        <a:latin typeface="Noto Serif"/>
        <a:ea typeface="Noto Serif"/>
        <a:cs typeface="Noto Serif"/>
        <a:sym typeface="Noto Serif"/>
      </a:defRPr>
    </a:lvl4pPr>
    <a:lvl5pPr indent="914400" defTabSz="457200" latinLnBrk="0">
      <a:lnSpc>
        <a:spcPct val="117999"/>
      </a:lnSpc>
      <a:defRPr sz="2200">
        <a:latin typeface="Noto Serif"/>
        <a:ea typeface="Noto Serif"/>
        <a:cs typeface="Noto Serif"/>
        <a:sym typeface="Noto Serif"/>
      </a:defRPr>
    </a:lvl5pPr>
    <a:lvl6pPr indent="1143000" defTabSz="457200" latinLnBrk="0">
      <a:lnSpc>
        <a:spcPct val="117999"/>
      </a:lnSpc>
      <a:defRPr sz="2200">
        <a:latin typeface="Noto Serif"/>
        <a:ea typeface="Noto Serif"/>
        <a:cs typeface="Noto Serif"/>
        <a:sym typeface="Noto Serif"/>
      </a:defRPr>
    </a:lvl6pPr>
    <a:lvl7pPr indent="1371600" defTabSz="457200" latinLnBrk="0">
      <a:lnSpc>
        <a:spcPct val="117999"/>
      </a:lnSpc>
      <a:defRPr sz="2200">
        <a:latin typeface="Noto Serif"/>
        <a:ea typeface="Noto Serif"/>
        <a:cs typeface="Noto Serif"/>
        <a:sym typeface="Noto Serif"/>
      </a:defRPr>
    </a:lvl7pPr>
    <a:lvl8pPr indent="1600200" defTabSz="457200" latinLnBrk="0">
      <a:lnSpc>
        <a:spcPct val="117999"/>
      </a:lnSpc>
      <a:defRPr sz="2200">
        <a:latin typeface="Noto Serif"/>
        <a:ea typeface="Noto Serif"/>
        <a:cs typeface="Noto Serif"/>
        <a:sym typeface="Noto Serif"/>
      </a:defRPr>
    </a:lvl8pPr>
    <a:lvl9pPr indent="1828800" defTabSz="457200" latinLnBrk="0">
      <a:lnSpc>
        <a:spcPct val="117999"/>
      </a:lnSpc>
      <a:defRPr sz="2200">
        <a:latin typeface="Noto Serif"/>
        <a:ea typeface="Noto Serif"/>
        <a:cs typeface="Noto Serif"/>
        <a:sym typeface="Noto Serif"/>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lang="en-US" dirty="0" smtClean="0"/>
              <a:t>This is where your moderation notes are ... to create a presentation that is easy to understand, it is recommended to show only the most important headlines on the slide and place the detailed content in the moderation notes and read them out. This way your audience can read the headline and listen to you attentively afterwards, instead of reading and listening at the same time. </a:t>
            </a:r>
            <a:endParaRPr dirty="0"/>
          </a:p>
        </p:txBody>
      </p:sp>
    </p:spTree>
    <p:extLst>
      <p:ext uri="{BB962C8B-B14F-4D97-AF65-F5344CB8AC3E}">
        <p14:creationId xmlns:p14="http://schemas.microsoft.com/office/powerpoint/2010/main" val="187181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1519035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06738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smtClean="0"/>
              <a:t>This is a starting slide that can be used to place titles. You can replace the image in the background.</a:t>
            </a:r>
          </a:p>
        </p:txBody>
      </p:sp>
    </p:spTree>
    <p:extLst>
      <p:ext uri="{BB962C8B-B14F-4D97-AF65-F5344CB8AC3E}">
        <p14:creationId xmlns:p14="http://schemas.microsoft.com/office/powerpoint/2010/main" val="170934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536976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de-DE" dirty="0"/>
          </a:p>
        </p:txBody>
      </p:sp>
    </p:spTree>
    <p:extLst>
      <p:ext uri="{BB962C8B-B14F-4D97-AF65-F5344CB8AC3E}">
        <p14:creationId xmlns:p14="http://schemas.microsoft.com/office/powerpoint/2010/main" val="251171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394659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amp; Untertitel">
    <p:spTree>
      <p:nvGrpSpPr>
        <p:cNvPr id="1" name=""/>
        <p:cNvGrpSpPr/>
        <p:nvPr/>
      </p:nvGrpSpPr>
      <p:grpSpPr>
        <a:xfrm>
          <a:off x="0" y="0"/>
          <a:ext cx="0" cy="0"/>
          <a:chOff x="0" y="0"/>
          <a:chExt cx="0" cy="0"/>
        </a:xfrm>
      </p:grpSpPr>
      <p:sp>
        <p:nvSpPr>
          <p:cNvPr id="12" name="Textebene 1…"/>
          <p:cNvSpPr txBox="1">
            <a:spLocks noGrp="1"/>
          </p:cNvSpPr>
          <p:nvPr>
            <p:ph type="body" sz="quarter" idx="1"/>
          </p:nvPr>
        </p:nvSpPr>
        <p:spPr>
          <a:xfrm>
            <a:off x="1169641" y="3605843"/>
            <a:ext cx="10464800" cy="4270074"/>
          </a:xfrm>
          <a:prstGeom prst="rect">
            <a:avLst/>
          </a:prstGeom>
        </p:spPr>
        <p:txBody>
          <a:bodyPr anchor="t">
            <a:normAutofit/>
          </a:bodyPr>
          <a:lstStyle>
            <a:lvl1pPr marL="0" indent="0">
              <a:lnSpc>
                <a:spcPts val="2420"/>
              </a:lnSpc>
              <a:spcBef>
                <a:spcPts val="0"/>
              </a:spcBef>
              <a:buSzTx/>
              <a:buNone/>
              <a:defRPr sz="1600"/>
            </a:lvl1pPr>
            <a:lvl2pPr marL="0" indent="0">
              <a:lnSpc>
                <a:spcPts val="2420"/>
              </a:lnSpc>
              <a:spcBef>
                <a:spcPts val="0"/>
              </a:spcBef>
              <a:buSzTx/>
              <a:buNone/>
              <a:defRPr sz="1600"/>
            </a:lvl2pPr>
            <a:lvl3pPr marL="0" indent="0">
              <a:lnSpc>
                <a:spcPts val="2420"/>
              </a:lnSpc>
              <a:spcBef>
                <a:spcPts val="0"/>
              </a:spcBef>
              <a:buSzTx/>
              <a:buNone/>
              <a:defRPr sz="1600"/>
            </a:lvl3pPr>
            <a:lvl4pPr marL="0" indent="0">
              <a:lnSpc>
                <a:spcPts val="2420"/>
              </a:lnSpc>
              <a:spcBef>
                <a:spcPts val="0"/>
              </a:spcBef>
              <a:buSzTx/>
              <a:buNone/>
              <a:defRPr sz="1600"/>
            </a:lvl4pPr>
            <a:lvl5pPr marL="0" indent="0">
              <a:lnSpc>
                <a:spcPts val="2420"/>
              </a:lnSpc>
              <a:spcBef>
                <a:spcPts val="0"/>
              </a:spcBef>
              <a:buSzTx/>
              <a:buNone/>
              <a:defRPr sz="16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
        <p:nvSpPr>
          <p:cNvPr id="5" name="Titeltext">
            <a:extLst>
              <a:ext uri="{FF2B5EF4-FFF2-40B4-BE49-F238E27FC236}">
                <a16:creationId xmlns:a16="http://schemas.microsoft.com/office/drawing/2014/main" id="{C6B106A2-2C2B-2E46-8B69-0866F5E9A949}"/>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oto - Horizontal">
    <p:spTree>
      <p:nvGrpSpPr>
        <p:cNvPr id="1" name=""/>
        <p:cNvGrpSpPr/>
        <p:nvPr/>
      </p:nvGrpSpPr>
      <p:grpSpPr>
        <a:xfrm>
          <a:off x="0" y="0"/>
          <a:ext cx="0" cy="0"/>
          <a:chOff x="0" y="0"/>
          <a:chExt cx="0" cy="0"/>
        </a:xfrm>
      </p:grpSpPr>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 name="Textebene 1…">
            <a:extLst>
              <a:ext uri="{FF2B5EF4-FFF2-40B4-BE49-F238E27FC236}">
                <a16:creationId xmlns:a16="http://schemas.microsoft.com/office/drawing/2014/main" id="{E3B6031B-33E2-4A4A-BC73-CE4989F86CB0}"/>
              </a:ext>
            </a:extLst>
          </p:cNvPr>
          <p:cNvSpPr txBox="1">
            <a:spLocks noGrp="1"/>
          </p:cNvSpPr>
          <p:nvPr>
            <p:ph type="body" sz="quarter" idx="1" hasCustomPrompt="1"/>
          </p:nvPr>
        </p:nvSpPr>
        <p:spPr>
          <a:xfrm>
            <a:off x="1169641" y="3605843"/>
            <a:ext cx="10464800" cy="4270074"/>
          </a:xfrm>
          <a:prstGeom prst="rect">
            <a:avLst/>
          </a:prstGeom>
        </p:spPr>
        <p:txBody>
          <a:bodyPr anchor="t">
            <a:normAutofit/>
          </a:bodyPr>
          <a:lstStyle>
            <a:lvl1pPr marL="342900" indent="-342900">
              <a:spcBef>
                <a:spcPts val="0"/>
              </a:spcBef>
              <a:buSzTx/>
              <a:buFont typeface="Arial" panose="020B0604020202020204" pitchFamily="34" charset="0"/>
              <a:buChar char="•"/>
              <a:defRPr sz="2000"/>
            </a:lvl1pPr>
            <a:lvl2pPr marL="342900" indent="-342900">
              <a:spcBef>
                <a:spcPts val="0"/>
              </a:spcBef>
              <a:buSzTx/>
              <a:buFont typeface="Arial" panose="020B0604020202020204" pitchFamily="34" charset="0"/>
              <a:buChar char="•"/>
              <a:defRPr sz="2000"/>
            </a:lvl2pPr>
            <a:lvl3pPr marL="342900" indent="-342900">
              <a:spcBef>
                <a:spcPts val="0"/>
              </a:spcBef>
              <a:buSzTx/>
              <a:buFont typeface="Arial" panose="020B0604020202020204" pitchFamily="34" charset="0"/>
              <a:buChar char="•"/>
              <a:defRPr sz="2000"/>
            </a:lvl3pPr>
            <a:lvl4pPr marL="342900" indent="-342900">
              <a:spcBef>
                <a:spcPts val="0"/>
              </a:spcBef>
              <a:buSzTx/>
              <a:buFont typeface="Arial" panose="020B0604020202020204" pitchFamily="34" charset="0"/>
              <a:buChar char="•"/>
              <a:defRPr sz="2000"/>
            </a:lvl4pPr>
            <a:lvl5pPr marL="342900" indent="-342900">
              <a:spcBef>
                <a:spcPts val="0"/>
              </a:spcBef>
              <a:buSzTx/>
              <a:buFont typeface="Arial" panose="020B0604020202020204" pitchFamily="34" charset="0"/>
              <a:buChar char="•"/>
              <a:defRPr sz="2000"/>
            </a:lvl5pPr>
          </a:lstStyle>
          <a:p>
            <a:r>
              <a:rPr dirty="0" err="1"/>
              <a:t>Textebene</a:t>
            </a:r>
            <a:r>
              <a:rPr dirty="0"/>
              <a:t> 1</a:t>
            </a:r>
            <a:endParaRPr lang="de-DE" dirty="0"/>
          </a:p>
          <a:p>
            <a:endParaRPr dirty="0"/>
          </a:p>
          <a:p>
            <a:pPr lvl="1"/>
            <a:r>
              <a:rPr dirty="0" err="1"/>
              <a:t>Textebene</a:t>
            </a:r>
            <a:r>
              <a:rPr dirty="0"/>
              <a:t> 2</a:t>
            </a:r>
            <a:endParaRPr lang="de-DE" dirty="0"/>
          </a:p>
          <a:p>
            <a:pPr lvl="1"/>
            <a:endParaRPr dirty="0"/>
          </a:p>
          <a:p>
            <a:pPr lvl="2"/>
            <a:r>
              <a:rPr dirty="0" err="1"/>
              <a:t>Textebene</a:t>
            </a:r>
            <a:r>
              <a:rPr dirty="0"/>
              <a:t> 3</a:t>
            </a:r>
            <a:endParaRPr lang="de-DE" dirty="0"/>
          </a:p>
          <a:p>
            <a:pPr lvl="2"/>
            <a:endParaRPr dirty="0"/>
          </a:p>
          <a:p>
            <a:pPr lvl="3"/>
            <a:r>
              <a:rPr dirty="0" err="1"/>
              <a:t>Textebene</a:t>
            </a:r>
            <a:r>
              <a:rPr dirty="0"/>
              <a:t> 4</a:t>
            </a:r>
            <a:endParaRPr lang="de-DE" dirty="0"/>
          </a:p>
          <a:p>
            <a:pPr lvl="3"/>
            <a:endParaRPr dirty="0"/>
          </a:p>
          <a:p>
            <a:pPr lvl="4"/>
            <a:r>
              <a:rPr dirty="0" err="1"/>
              <a:t>Textebene</a:t>
            </a:r>
            <a:r>
              <a:rPr dirty="0"/>
              <a:t> 5</a:t>
            </a:r>
          </a:p>
        </p:txBody>
      </p:sp>
      <p:sp>
        <p:nvSpPr>
          <p:cNvPr id="9" name="Titeltext">
            <a:extLst>
              <a:ext uri="{FF2B5EF4-FFF2-40B4-BE49-F238E27FC236}">
                <a16:creationId xmlns:a16="http://schemas.microsoft.com/office/drawing/2014/main" id="{8736D827-8E72-BE40-A136-D4335C9525E4}"/>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 Mitte">
    <p:spTree>
      <p:nvGrpSpPr>
        <p:cNvPr id="1" name=""/>
        <p:cNvGrpSpPr/>
        <p:nvPr/>
      </p:nvGrpSpPr>
      <p:grpSpPr>
        <a:xfrm>
          <a:off x="0" y="0"/>
          <a:ext cx="0" cy="0"/>
          <a:chOff x="0" y="0"/>
          <a:chExt cx="0" cy="0"/>
        </a:xfrm>
      </p:grpSpPr>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 name="Titeltext">
            <a:extLst>
              <a:ext uri="{FF2B5EF4-FFF2-40B4-BE49-F238E27FC236}">
                <a16:creationId xmlns:a16="http://schemas.microsoft.com/office/drawing/2014/main" id="{7AC85E90-5394-624F-A6B0-879F19087F11}"/>
              </a:ext>
            </a:extLst>
          </p:cNvPr>
          <p:cNvSpPr txBox="1">
            <a:spLocks noGrp="1"/>
          </p:cNvSpPr>
          <p:nvPr>
            <p:ph type="title"/>
          </p:nvPr>
        </p:nvSpPr>
        <p:spPr>
          <a:xfrm>
            <a:off x="912004" y="1047630"/>
            <a:ext cx="11193492"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lgn="ctr">
              <a:defRPr sz="3200"/>
            </a:lvl1pPr>
          </a:lstStyle>
          <a:p>
            <a:r>
              <a:rPr dirty="0" err="1"/>
              <a:t>Titeltext</a:t>
            </a:r>
            <a:endParaRPr dirty="0"/>
          </a:p>
        </p:txBody>
      </p:sp>
      <p:sp>
        <p:nvSpPr>
          <p:cNvPr id="8" name="Textebene 1…">
            <a:extLst>
              <a:ext uri="{FF2B5EF4-FFF2-40B4-BE49-F238E27FC236}">
                <a16:creationId xmlns:a16="http://schemas.microsoft.com/office/drawing/2014/main" id="{3DA92108-3F83-194E-8534-FDC295E20D55}"/>
              </a:ext>
            </a:extLst>
          </p:cNvPr>
          <p:cNvSpPr txBox="1">
            <a:spLocks noGrp="1"/>
          </p:cNvSpPr>
          <p:nvPr>
            <p:ph type="body" sz="quarter" idx="1"/>
          </p:nvPr>
        </p:nvSpPr>
        <p:spPr>
          <a:xfrm>
            <a:off x="912004" y="3605843"/>
            <a:ext cx="11193492" cy="4270074"/>
          </a:xfrm>
          <a:prstGeom prst="rect">
            <a:avLst/>
          </a:prstGeom>
        </p:spPr>
        <p:txBody>
          <a:bodyPr anchor="t">
            <a:normAutofit/>
          </a:bodyPr>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1164609" y="1047630"/>
            <a:ext cx="9959915" cy="2159000"/>
          </a:xfrm>
          <a:prstGeom prst="rect">
            <a:avLst/>
          </a:prstGeom>
        </p:spPr>
        <p:txBody>
          <a:bodyPr/>
          <a:lstStyle/>
          <a:p>
            <a:r>
              <a:t>Titeltext</a:t>
            </a:r>
          </a:p>
        </p:txBody>
      </p:sp>
      <p:sp>
        <p:nvSpPr>
          <p:cNvPr id="57" name="Textebene 1…"/>
          <p:cNvSpPr txBox="1">
            <a:spLocks noGrp="1"/>
          </p:cNvSpPr>
          <p:nvPr>
            <p:ph type="body" idx="1"/>
          </p:nvPr>
        </p:nvSpPr>
        <p:spPr>
          <a:xfrm>
            <a:off x="1164609" y="3645978"/>
            <a:ext cx="10808855" cy="5211074"/>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1169642" y="1270000"/>
            <a:ext cx="9820412" cy="7213600"/>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13" hasCustomPrompt="1"/>
          </p:nvPr>
        </p:nvSpPr>
        <p:spPr>
          <a:xfrm>
            <a:off x="1169641" y="6362700"/>
            <a:ext cx="10464800" cy="287258"/>
          </a:xfrm>
          <a:prstGeom prst="rect">
            <a:avLst/>
          </a:prstGeom>
        </p:spPr>
        <p:txBody>
          <a:bodyPr anchor="t">
            <a:spAutoFit/>
          </a:bodyPr>
          <a:lstStyle>
            <a:lvl1pPr marL="0" indent="0">
              <a:spcBef>
                <a:spcPts val="0"/>
              </a:spcBef>
              <a:buSzTx/>
              <a:buNone/>
              <a:defRPr sz="1200">
                <a:latin typeface="Noto Sans Regular"/>
                <a:ea typeface="Noto Sans Regular"/>
                <a:cs typeface="Noto Sans Regular"/>
                <a:sym typeface="Noto Sans Regular"/>
              </a:defRPr>
            </a:lvl1pPr>
          </a:lstStyle>
          <a:p>
            <a:r>
              <a:rPr lang="de-DE" dirty="0"/>
              <a:t>Zitatquelle</a:t>
            </a:r>
            <a:endParaRPr dirty="0"/>
          </a:p>
        </p:txBody>
      </p:sp>
      <p:sp>
        <p:nvSpPr>
          <p:cNvPr id="94" name="„Zitat hier eingeben.“"/>
          <p:cNvSpPr txBox="1">
            <a:spLocks noGrp="1"/>
          </p:cNvSpPr>
          <p:nvPr>
            <p:ph type="body" sz="quarter" idx="14" hasCustomPrompt="1"/>
          </p:nvPr>
        </p:nvSpPr>
        <p:spPr>
          <a:xfrm>
            <a:off x="1169641" y="3954293"/>
            <a:ext cx="10464800" cy="348813"/>
          </a:xfrm>
          <a:prstGeom prst="rect">
            <a:avLst/>
          </a:prstGeom>
        </p:spPr>
        <p:txBody>
          <a:bodyPr>
            <a:spAutoFit/>
          </a:bodyPr>
          <a:lstStyle>
            <a:lvl1pPr marL="0" indent="0">
              <a:spcBef>
                <a:spcPts val="0"/>
              </a:spcBef>
              <a:buSzTx/>
              <a:buNone/>
              <a:defRPr b="1" i="1">
                <a:latin typeface="NotoSerif-SemiCondensedSemiBold"/>
                <a:ea typeface="NotoSerif-SemiCondensedSemiBold"/>
                <a:cs typeface="NotoSerif-SemiCondensedSemiBold"/>
                <a:sym typeface="NotoSerif-SemiCondensedSemiBold"/>
              </a:defRPr>
            </a:lvl1pPr>
          </a:lstStyle>
          <a:p>
            <a:r>
              <a:rPr dirty="0"/>
              <a:t>„</a:t>
            </a:r>
            <a:r>
              <a:rPr lang="de-DE" dirty="0"/>
              <a:t>Kleines </a:t>
            </a:r>
            <a:r>
              <a:rPr dirty="0" err="1"/>
              <a:t>Zitat</a:t>
            </a:r>
            <a:r>
              <a:rPr dirty="0"/>
              <a:t> </a:t>
            </a:r>
            <a:r>
              <a:rPr dirty="0" err="1"/>
              <a:t>hier</a:t>
            </a:r>
            <a:r>
              <a:rPr dirty="0"/>
              <a:t> </a:t>
            </a:r>
            <a:r>
              <a:rPr dirty="0" err="1"/>
              <a:t>eingeben</a:t>
            </a:r>
            <a:r>
              <a:rPr dirty="0"/>
              <a:t>.</a:t>
            </a:r>
            <a:r>
              <a:rPr lang="de-DE" dirty="0"/>
              <a:t> Schriftgröße anpassen.</a:t>
            </a:r>
            <a:r>
              <a:rPr dirty="0"/>
              <a:t>“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1176788" y="1047630"/>
            <a:ext cx="9959915"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1176786" y="3666226"/>
            <a:ext cx="11099800" cy="52110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4" name="Foliennumm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8" r:id="rId6"/>
  </p:sldLayoutIdLst>
  <p:transition spd="med"/>
  <p:timing>
    <p:tnLst>
      <p:par>
        <p:cTn id="1" dur="indefinite" restart="never" nodeType="tmRoot"/>
      </p:par>
    </p:tnLst>
  </p:timing>
  <p:txStyles>
    <p:title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p:titleStyle>
    <p:bodyStyle>
      <a:lvl1pPr marL="375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inyurl.com/y566psk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tinyurl.com/k29wjmz"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Hier steht ein Titel"/>
          <p:cNvSpPr txBox="1">
            <a:spLocks noGrp="1"/>
          </p:cNvSpPr>
          <p:nvPr>
            <p:ph type="ctrTitle"/>
          </p:nvPr>
        </p:nvSpPr>
        <p:spPr>
          <a:xfrm>
            <a:off x="1169641" y="1638300"/>
            <a:ext cx="10464800" cy="1739942"/>
          </a:xfrm>
          <a:prstGeom prst="rect">
            <a:avLst/>
          </a:prstGeom>
        </p:spPr>
        <p:txBody>
          <a:bodyPr/>
          <a:lstStyle/>
          <a:p>
            <a:r>
              <a:rPr lang="de-DE" dirty="0"/>
              <a:t>Welcome </a:t>
            </a:r>
            <a:r>
              <a:rPr lang="de-DE" dirty="0" err="1"/>
              <a:t>to</a:t>
            </a:r>
            <a:r>
              <a:rPr lang="de-DE" dirty="0"/>
              <a:t> </a:t>
            </a:r>
            <a:r>
              <a:rPr lang="de-DE" dirty="0" err="1"/>
              <a:t>our</a:t>
            </a:r>
            <a:r>
              <a:rPr lang="de-DE" dirty="0"/>
              <a:t> </a:t>
            </a:r>
            <a:r>
              <a:rPr lang="de-DE" dirty="0" err="1"/>
              <a:t>site</a:t>
            </a:r>
            <a:r>
              <a:rPr lang="de-DE" dirty="0"/>
              <a:t>!</a:t>
            </a:r>
            <a:endParaRPr dirty="0"/>
          </a:p>
        </p:txBody>
      </p:sp>
      <p:sp>
        <p:nvSpPr>
          <p:cNvPr id="120" name="Hier steht ein Untertitel"/>
          <p:cNvSpPr txBox="1">
            <a:spLocks noGrp="1"/>
          </p:cNvSpPr>
          <p:nvPr>
            <p:ph type="subTitle" sz="quarter" idx="1"/>
          </p:nvPr>
        </p:nvSpPr>
        <p:spPr>
          <a:xfrm>
            <a:off x="1191942" y="4240122"/>
            <a:ext cx="10464801" cy="3190416"/>
          </a:xfrm>
          <a:prstGeom prst="rect">
            <a:avLst/>
          </a:prstGeom>
        </p:spPr>
        <p:txBody>
          <a:bodyPr>
            <a:normAutofit/>
          </a:bodyPr>
          <a:lstStyle/>
          <a:p>
            <a:pPr fontAlgn="t">
              <a:lnSpc>
                <a:spcPts val="2500"/>
              </a:lnSpc>
            </a:pPr>
            <a:r>
              <a:rPr lang="en-US" dirty="0"/>
              <a:t>Two types of pages are available. First, a title page. This is where your presentation begins. It contains the event title and other introductory information. Furthermore, there are content pages. With a university logo placed at the top right, you have enough space here to place your left-aligned or centered content. </a:t>
            </a:r>
            <a:r>
              <a:rPr lang="en-US" dirty="0" smtClean="0"/>
              <a:t/>
            </a:r>
            <a:br>
              <a:rPr lang="en-US" dirty="0" smtClean="0"/>
            </a:br>
            <a:r>
              <a:rPr lang="en-US" dirty="0" smtClean="0"/>
              <a:t/>
            </a:r>
            <a:br>
              <a:rPr lang="en-US" dirty="0" smtClean="0"/>
            </a:br>
            <a:r>
              <a:rPr lang="en-US" dirty="0" smtClean="0"/>
              <a:t>This </a:t>
            </a:r>
            <a:r>
              <a:rPr lang="en-US" dirty="0"/>
              <a:t>template is available in university gray and in the corresponding colors of the faculties</a:t>
            </a:r>
            <a:r>
              <a:rPr lang="en-US" dirty="0" smtClean="0"/>
              <a:t>.</a:t>
            </a:r>
          </a:p>
          <a:p>
            <a:pPr fontAlgn="t">
              <a:lnSpc>
                <a:spcPts val="2500"/>
              </a:lnSpc>
            </a:pPr>
            <a:endParaRPr lang="en-US" dirty="0"/>
          </a:p>
          <a:p>
            <a:pPr fontAlgn="t">
              <a:lnSpc>
                <a:spcPts val="2500"/>
              </a:lnSpc>
            </a:pPr>
            <a:r>
              <a:rPr lang="en-US" dirty="0" smtClean="0"/>
              <a:t>You </a:t>
            </a:r>
            <a:r>
              <a:rPr lang="en-US" dirty="0"/>
              <a:t>can find more tips in the instructor view. (View menu bar/click on Notes, </a:t>
            </a:r>
            <a:r>
              <a:rPr lang="en-US" dirty="0">
                <a:hlinkClick r:id="rId3"/>
              </a:rPr>
              <a:t>https://tinyurl.com/y566pskb</a:t>
            </a:r>
            <a:r>
              <a:rPr lang="en-US" dirty="0" smtClean="0"/>
              <a:t>)</a:t>
            </a:r>
          </a:p>
          <a:p>
            <a:pPr fontAlgn="t">
              <a:lnSpc>
                <a:spcPts val="2500"/>
              </a:lnSpc>
            </a:pPr>
            <a:r>
              <a:rPr lang="en-US" dirty="0" smtClean="0"/>
              <a:t>How </a:t>
            </a:r>
            <a:r>
              <a:rPr lang="en-US" dirty="0"/>
              <a:t>do you get your message across with the presentation? </a:t>
            </a:r>
            <a:r>
              <a:rPr lang="en-US" dirty="0">
                <a:hlinkClick r:id="rId4"/>
              </a:rPr>
              <a:t>https://</a:t>
            </a:r>
            <a:r>
              <a:rPr lang="en-US" dirty="0" smtClean="0">
                <a:hlinkClick r:id="rId4"/>
              </a:rPr>
              <a:t>tinyurl.com/k29wjmz</a:t>
            </a:r>
            <a:endParaRPr lang="en-US" dirty="0" smtClean="0"/>
          </a:p>
          <a:p>
            <a:pPr fontAlgn="t">
              <a:lnSpc>
                <a:spcPts val="2500"/>
              </a:lnSpc>
            </a:pPr>
            <a:endParaRPr lang="de-DE" dirty="0">
              <a:solidFill>
                <a:srgbClr val="988F8F"/>
              </a:solidFill>
            </a:endParaRPr>
          </a:p>
        </p:txBody>
      </p:sp>
      <p:sp>
        <p:nvSpPr>
          <p:cNvPr id="12" name="Hier steht ein farbig ausgezeichneter Text.">
            <a:extLst>
              <a:ext uri="{FF2B5EF4-FFF2-40B4-BE49-F238E27FC236}">
                <a16:creationId xmlns:a16="http://schemas.microsoft.com/office/drawing/2014/main" id="{C75A765E-332B-7640-BD04-CEE9AC9E3AEF}"/>
              </a:ext>
            </a:extLst>
          </p:cNvPr>
          <p:cNvSpPr txBox="1"/>
          <p:nvPr/>
        </p:nvSpPr>
        <p:spPr>
          <a:xfrm>
            <a:off x="1160379" y="3404947"/>
            <a:ext cx="7662354"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45B384"/>
                </a:solidFill>
              </a:rPr>
              <a:t>Here you can find sample pages for your PPT.</a:t>
            </a:r>
          </a:p>
        </p:txBody>
      </p:sp>
      <p:sp>
        <p:nvSpPr>
          <p:cNvPr id="13" name="Hier steht ein farbig ausgezeichneter Text.">
            <a:extLst>
              <a:ext uri="{FF2B5EF4-FFF2-40B4-BE49-F238E27FC236}">
                <a16:creationId xmlns:a16="http://schemas.microsoft.com/office/drawing/2014/main" id="{8E9ADCAB-6126-AA49-91F6-627C500422FD}"/>
              </a:ext>
            </a:extLst>
          </p:cNvPr>
          <p:cNvSpPr txBox="1"/>
          <p:nvPr/>
        </p:nvSpPr>
        <p:spPr>
          <a:xfrm>
            <a:off x="1160379" y="7430538"/>
            <a:ext cx="277640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45B384"/>
                </a:solidFill>
              </a:rPr>
              <a:t>Have</a:t>
            </a:r>
            <a:r>
              <a:rPr lang="de-DE" dirty="0">
                <a:solidFill>
                  <a:srgbClr val="45B384"/>
                </a:solidFill>
              </a:rPr>
              <a:t> </a:t>
            </a:r>
            <a:r>
              <a:rPr lang="de-DE" dirty="0" err="1">
                <a:solidFill>
                  <a:srgbClr val="45B384"/>
                </a:solidFill>
              </a:rPr>
              <a:t>fun</a:t>
            </a:r>
            <a:r>
              <a:rPr lang="de-DE" dirty="0">
                <a:solidFill>
                  <a:srgbClr val="45B384"/>
                </a:solidFill>
              </a:rPr>
              <a:t> </a:t>
            </a:r>
            <a:r>
              <a:rPr lang="de-DE" dirty="0" err="1">
                <a:solidFill>
                  <a:srgbClr val="45B384"/>
                </a:solidFill>
              </a:rPr>
              <a:t>with</a:t>
            </a:r>
            <a:r>
              <a:rPr lang="de-DE" dirty="0">
                <a:solidFill>
                  <a:srgbClr val="45B384"/>
                </a:solidFill>
              </a:rPr>
              <a:t> </a:t>
            </a:r>
            <a:r>
              <a:rPr lang="de-DE" dirty="0" err="1">
                <a:solidFill>
                  <a:srgbClr val="45B384"/>
                </a:solidFill>
              </a:rPr>
              <a:t>it!</a:t>
            </a:r>
            <a:endParaRPr lang="de-DE" dirty="0">
              <a:solidFill>
                <a:srgbClr val="45B384"/>
              </a:solidFill>
            </a:endParaRPr>
          </a:p>
        </p:txBody>
      </p:sp>
    </p:spTree>
    <p:extLst>
      <p:ext uri="{BB962C8B-B14F-4D97-AF65-F5344CB8AC3E}">
        <p14:creationId xmlns:p14="http://schemas.microsoft.com/office/powerpoint/2010/main" val="4114022755"/>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Hier steht ein farbig ausgezeichneter Text.">
            <a:extLst>
              <a:ext uri="{FF2B5EF4-FFF2-40B4-BE49-F238E27FC236}">
                <a16:creationId xmlns:a16="http://schemas.microsoft.com/office/drawing/2014/main" id="{4B3E05DF-5E10-0E47-AF5B-16501676945D}"/>
              </a:ext>
            </a:extLst>
          </p:cNvPr>
          <p:cNvSpPr txBox="1"/>
          <p:nvPr/>
        </p:nvSpPr>
        <p:spPr>
          <a:xfrm>
            <a:off x="1160379" y="4050129"/>
            <a:ext cx="9645153" cy="13490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b="0" i="1" dirty="0" smtClean="0">
                <a:solidFill>
                  <a:srgbClr val="45B384"/>
                </a:solidFill>
                <a:latin typeface="Noto Serif Medium" panose="02020600060500020200" pitchFamily="18" charset="0"/>
                <a:ea typeface="Noto Serif Medium" panose="02020600060500020200" pitchFamily="18" charset="0"/>
                <a:cs typeface="Noto Serif Medium" panose="02020600060500020200" pitchFamily="18" charset="0"/>
              </a:rPr>
              <a:t>»</a:t>
            </a:r>
            <a:r>
              <a:rPr lang="en-US" b="0" i="1" dirty="0">
                <a:solidFill>
                  <a:srgbClr val="45B384"/>
                </a:solidFill>
                <a:latin typeface="Noto Serif Medium" panose="02020600060500020200" pitchFamily="18" charset="0"/>
                <a:ea typeface="Noto Serif Medium" panose="02020600060500020200" pitchFamily="18" charset="0"/>
                <a:cs typeface="Noto Serif Medium" panose="02020600060500020200" pitchFamily="18" charset="0"/>
              </a:rPr>
              <a:t> "Here is a colorful excellent text. </a:t>
            </a:r>
            <a:r>
              <a:rPr lang="en-US" b="0" i="1" dirty="0" smtClean="0">
                <a:solidFill>
                  <a:srgbClr val="45B384"/>
                </a:solidFill>
                <a:latin typeface="Noto Serif Medium" panose="02020600060500020200" pitchFamily="18" charset="0"/>
                <a:ea typeface="Noto Serif Medium" panose="02020600060500020200" pitchFamily="18" charset="0"/>
                <a:cs typeface="Noto Serif Medium" panose="02020600060500020200" pitchFamily="18" charset="0"/>
              </a:rPr>
              <a:t/>
            </a:r>
            <a:br>
              <a:rPr lang="en-US" b="0" i="1" dirty="0" smtClean="0">
                <a:solidFill>
                  <a:srgbClr val="45B384"/>
                </a:solidFill>
                <a:latin typeface="Noto Serif Medium" panose="02020600060500020200" pitchFamily="18" charset="0"/>
                <a:ea typeface="Noto Serif Medium" panose="02020600060500020200" pitchFamily="18" charset="0"/>
                <a:cs typeface="Noto Serif Medium" panose="02020600060500020200" pitchFamily="18" charset="0"/>
              </a:rPr>
            </a:br>
            <a:r>
              <a:rPr lang="en-US" b="0" i="1" dirty="0" smtClean="0">
                <a:solidFill>
                  <a:srgbClr val="45B384"/>
                </a:solidFill>
                <a:latin typeface="Noto Serif Medium" panose="02020600060500020200" pitchFamily="18" charset="0"/>
                <a:ea typeface="Noto Serif Medium" panose="02020600060500020200" pitchFamily="18" charset="0"/>
                <a:cs typeface="Noto Serif Medium" panose="02020600060500020200" pitchFamily="18" charset="0"/>
              </a:rPr>
              <a:t>It could </a:t>
            </a:r>
            <a:r>
              <a:rPr lang="en-US" b="0" i="1" dirty="0">
                <a:solidFill>
                  <a:srgbClr val="45B384"/>
                </a:solidFill>
                <a:latin typeface="Noto Serif Medium" panose="02020600060500020200" pitchFamily="18" charset="0"/>
                <a:ea typeface="Noto Serif Medium" panose="02020600060500020200" pitchFamily="18" charset="0"/>
                <a:cs typeface="Noto Serif Medium" panose="02020600060500020200" pitchFamily="18" charset="0"/>
              </a:rPr>
              <a:t>be, for example, a quote with which </a:t>
            </a:r>
            <a:r>
              <a:rPr lang="en-US" b="0" i="1" dirty="0" smtClean="0">
                <a:solidFill>
                  <a:srgbClr val="45B384"/>
                </a:solidFill>
                <a:latin typeface="Noto Serif Medium" panose="02020600060500020200" pitchFamily="18" charset="0"/>
                <a:ea typeface="Noto Serif Medium" panose="02020600060500020200" pitchFamily="18" charset="0"/>
                <a:cs typeface="Noto Serif Medium" panose="02020600060500020200" pitchFamily="18" charset="0"/>
              </a:rPr>
              <a:t>you</a:t>
            </a:r>
          </a:p>
          <a:p>
            <a:r>
              <a:rPr lang="en-US" b="0" i="1" dirty="0" smtClean="0">
                <a:solidFill>
                  <a:srgbClr val="45B384"/>
                </a:solidFill>
                <a:latin typeface="Noto Serif Medium" panose="02020600060500020200" pitchFamily="18" charset="0"/>
                <a:ea typeface="Noto Serif Medium" panose="02020600060500020200" pitchFamily="18" charset="0"/>
                <a:cs typeface="Noto Serif Medium" panose="02020600060500020200" pitchFamily="18" charset="0"/>
              </a:rPr>
              <a:t>want </a:t>
            </a:r>
            <a:r>
              <a:rPr lang="en-US" b="0" i="1" dirty="0">
                <a:solidFill>
                  <a:srgbClr val="45B384"/>
                </a:solidFill>
                <a:latin typeface="Noto Serif Medium" panose="02020600060500020200" pitchFamily="18" charset="0"/>
                <a:ea typeface="Noto Serif Medium" panose="02020600060500020200" pitchFamily="18" charset="0"/>
                <a:cs typeface="Noto Serif Medium" panose="02020600060500020200" pitchFamily="18" charset="0"/>
              </a:rPr>
              <a:t>to communicate a message."</a:t>
            </a:r>
            <a:endParaRPr b="0" i="1" dirty="0">
              <a:solidFill>
                <a:srgbClr val="45B384"/>
              </a:solidFill>
              <a:latin typeface="Noto Serif Medium" panose="02020600060500020200" pitchFamily="18" charset="0"/>
              <a:ea typeface="Noto Serif Medium" panose="02020600060500020200" pitchFamily="18" charset="0"/>
              <a:cs typeface="Noto Serif Medium" panose="02020600060500020200" pitchFamily="18" charset="0"/>
            </a:endParaRPr>
          </a:p>
        </p:txBody>
      </p:sp>
      <p:sp>
        <p:nvSpPr>
          <p:cNvPr id="7" name="Hier steht eine Marginalie oder Quellenangabe">
            <a:extLst>
              <a:ext uri="{FF2B5EF4-FFF2-40B4-BE49-F238E27FC236}">
                <a16:creationId xmlns:a16="http://schemas.microsoft.com/office/drawing/2014/main" id="{83DEDAA6-0E92-4749-8ED3-EB4FB269C935}"/>
              </a:ext>
            </a:extLst>
          </p:cNvPr>
          <p:cNvSpPr txBox="1"/>
          <p:nvPr/>
        </p:nvSpPr>
        <p:spPr>
          <a:xfrm>
            <a:off x="5744695" y="5494064"/>
            <a:ext cx="3225242" cy="2872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en-US" dirty="0"/>
              <a:t>Here is a marginal note or a source citation</a:t>
            </a:r>
          </a:p>
        </p:txBody>
      </p:sp>
    </p:spTree>
    <p:extLst>
      <p:ext uri="{BB962C8B-B14F-4D97-AF65-F5344CB8AC3E}">
        <p14:creationId xmlns:p14="http://schemas.microsoft.com/office/powerpoint/2010/main" val="1850301492"/>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199C960-85F8-E047-941D-75D5C1B5C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7" cy="9753111"/>
          </a:xfrm>
          <a:prstGeom prst="rect">
            <a:avLst/>
          </a:prstGeom>
        </p:spPr>
      </p:pic>
    </p:spTree>
    <p:extLst>
      <p:ext uri="{BB962C8B-B14F-4D97-AF65-F5344CB8AC3E}">
        <p14:creationId xmlns:p14="http://schemas.microsoft.com/office/powerpoint/2010/main" val="402549825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3004797" cy="9753111"/>
          </a:xfrm>
          <a:prstGeom prst="rect">
            <a:avLst/>
          </a:prstGeom>
        </p:spPr>
      </p:pic>
    </p:spTree>
    <p:extLst>
      <p:ext uri="{BB962C8B-B14F-4D97-AF65-F5344CB8AC3E}">
        <p14:creationId xmlns:p14="http://schemas.microsoft.com/office/powerpoint/2010/main" val="311834795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extLst>
              <a:ext uri="{28A0092B-C50C-407E-A947-70E740481C1C}">
                <a14:useLocalDpi xmlns:a14="http://schemas.microsoft.com/office/drawing/2010/main" val="0"/>
              </a:ext>
            </a:extLst>
          </a:blip>
          <a:srcRect l="400" t="50" r="400" b="-609"/>
          <a:stretch/>
        </p:blipFill>
        <p:spPr>
          <a:xfrm>
            <a:off x="0" y="1"/>
            <a:ext cx="13004800" cy="9813072"/>
          </a:xfrm>
          <a:prstGeom prst="rect">
            <a:avLst/>
          </a:prstGeom>
        </p:spPr>
      </p:pic>
      <p:pic>
        <p:nvPicPr>
          <p:cNvPr id="11" name="Grafik 10">
            <a:extLst>
              <a:ext uri="{FF2B5EF4-FFF2-40B4-BE49-F238E27FC236}">
                <a16:creationId xmlns:a16="http://schemas.microsoft.com/office/drawing/2014/main" id="{54849A8F-EFD3-AB4D-A20F-DE925E7AE6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6771" y="1069768"/>
            <a:ext cx="11579016" cy="8683828"/>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2800" y="7633693"/>
            <a:ext cx="10464801" cy="1130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sz="2400" dirty="0">
                <a:latin typeface="+mj-ea"/>
                <a:ea typeface="+mj-ea"/>
              </a:rPr>
              <a:t>Here is an event title that is one </a:t>
            </a:r>
            <a:r>
              <a:rPr lang="en-US" sz="2400" dirty="0" smtClean="0">
                <a:latin typeface="+mj-ea"/>
                <a:ea typeface="+mj-ea"/>
              </a:rPr>
              <a:t>or</a:t>
            </a:r>
            <a:br>
              <a:rPr lang="en-US" sz="2400" dirty="0" smtClean="0">
                <a:latin typeface="+mj-ea"/>
                <a:ea typeface="+mj-ea"/>
              </a:rPr>
            </a:br>
            <a:r>
              <a:rPr lang="en-US" sz="2400" dirty="0" smtClean="0">
                <a:latin typeface="+mj-ea"/>
                <a:ea typeface="+mj-ea"/>
              </a:rPr>
              <a:t>two </a:t>
            </a:r>
            <a:r>
              <a:rPr lang="en-US" sz="2400" dirty="0">
                <a:latin typeface="+mj-ea"/>
                <a:ea typeface="+mj-ea"/>
              </a:rPr>
              <a:t>lines long</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12800" y="8805141"/>
            <a:ext cx="5913464" cy="348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smtClean="0">
                <a:solidFill>
                  <a:schemeClr val="bg1"/>
                </a:solidFill>
              </a:rPr>
              <a:t>This </a:t>
            </a:r>
            <a:r>
              <a:rPr lang="en-US" sz="1600" dirty="0">
                <a:solidFill>
                  <a:schemeClr val="bg1"/>
                </a:solidFill>
              </a:rPr>
              <a:t>is where the </a:t>
            </a:r>
            <a:r>
              <a:rPr lang="en-US" sz="1600" dirty="0" smtClean="0">
                <a:solidFill>
                  <a:schemeClr val="bg1"/>
                </a:solidFill>
              </a:rPr>
              <a:t>person giving </a:t>
            </a:r>
            <a:r>
              <a:rPr lang="en-US" sz="1600" dirty="0">
                <a:solidFill>
                  <a:schemeClr val="bg1"/>
                </a:solidFill>
              </a:rPr>
              <a:t>the lecture stands</a:t>
            </a:r>
            <a:r>
              <a:rPr lang="en-US" sz="1600" dirty="0" smtClean="0">
                <a:solidFill>
                  <a:schemeClr val="bg1"/>
                </a:solidFill>
              </a:rPr>
              <a:t>.</a:t>
            </a:r>
            <a:endParaRPr lang="en-US" sz="1600" dirty="0">
              <a:solidFill>
                <a:schemeClr val="bg1"/>
              </a:solidFill>
            </a:endParaRP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3951" y="474732"/>
            <a:ext cx="3659656"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a:solidFill>
                  <a:schemeClr val="bg1"/>
                </a:solidFill>
              </a:rPr>
              <a:t>Please replace the image </a:t>
            </a:r>
            <a:r>
              <a:rPr lang="en-US" sz="1600" dirty="0" smtClean="0">
                <a:solidFill>
                  <a:schemeClr val="bg1"/>
                </a:solidFill>
              </a:rPr>
              <a:t/>
            </a:r>
            <a:br>
              <a:rPr lang="en-US" sz="1600" dirty="0" smtClean="0">
                <a:solidFill>
                  <a:schemeClr val="bg1"/>
                </a:solidFill>
              </a:rPr>
            </a:br>
            <a:r>
              <a:rPr lang="en-US" sz="1600" dirty="0" smtClean="0">
                <a:solidFill>
                  <a:schemeClr val="bg1"/>
                </a:solidFill>
              </a:rPr>
              <a:t>by </a:t>
            </a:r>
            <a:r>
              <a:rPr lang="en-US" sz="1600" dirty="0">
                <a:solidFill>
                  <a:schemeClr val="bg1"/>
                </a:solidFill>
              </a:rPr>
              <a:t>right-clicking on it: Image/Change</a:t>
            </a:r>
          </a:p>
        </p:txBody>
      </p:sp>
    </p:spTree>
    <p:extLst>
      <p:ext uri="{BB962C8B-B14F-4D97-AF65-F5344CB8AC3E}">
        <p14:creationId xmlns:p14="http://schemas.microsoft.com/office/powerpoint/2010/main" val="26984472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244"/>
            <a:ext cx="13004797" cy="9753111"/>
          </a:xfrm>
          <a:prstGeom prst="rect">
            <a:avLst/>
          </a:prstGeom>
        </p:spPr>
      </p:pic>
      <p:sp>
        <p:nvSpPr>
          <p:cNvPr id="5" name="Hier steht ein Titel">
            <a:extLst>
              <a:ext uri="{FF2B5EF4-FFF2-40B4-BE49-F238E27FC236}">
                <a16:creationId xmlns:a16="http://schemas.microsoft.com/office/drawing/2014/main" id="{73475BB8-8C6E-E541-A9CA-2A5F8D4CFCBA}"/>
              </a:ext>
            </a:extLst>
          </p:cNvPr>
          <p:cNvSpPr txBox="1">
            <a:spLocks/>
          </p:cNvSpPr>
          <p:nvPr/>
        </p:nvSpPr>
        <p:spPr>
          <a:xfrm>
            <a:off x="1167200" y="2915583"/>
            <a:ext cx="10464800" cy="1581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rgbClr val="45B384"/>
                </a:solidFill>
              </a:rPr>
              <a:t>Hi, there is a title here!</a:t>
            </a:r>
            <a:endParaRPr lang="de-DE" dirty="0">
              <a:solidFill>
                <a:srgbClr val="45B384"/>
              </a:solidFill>
            </a:endParaRPr>
          </a:p>
        </p:txBody>
      </p:sp>
      <p:sp>
        <p:nvSpPr>
          <p:cNvPr id="6" name="Hier steht ein Untertitel">
            <a:extLst>
              <a:ext uri="{FF2B5EF4-FFF2-40B4-BE49-F238E27FC236}">
                <a16:creationId xmlns:a16="http://schemas.microsoft.com/office/drawing/2014/main" id="{09DE2612-29DA-4F4A-AEAB-CA9312B0FB55}"/>
              </a:ext>
            </a:extLst>
          </p:cNvPr>
          <p:cNvSpPr txBox="1">
            <a:spLocks/>
          </p:cNvSpPr>
          <p:nvPr/>
        </p:nvSpPr>
        <p:spPr>
          <a:xfrm>
            <a:off x="1189503" y="4497349"/>
            <a:ext cx="8556662" cy="166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160864895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8" cy="9753110"/>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167200" y="4565963"/>
            <a:ext cx="10464800" cy="1581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chemeClr val="bg1"/>
                </a:solidFill>
              </a:rPr>
              <a:t>Hi, there is a title here!</a:t>
            </a:r>
            <a:endParaRPr lang="de-DE" dirty="0">
              <a:solidFill>
                <a:schemeClr val="bg1"/>
              </a:solidFill>
            </a:endParaRP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189503" y="6147729"/>
            <a:ext cx="8556662" cy="166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3233231609"/>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Titel">
            <a:extLst>
              <a:ext uri="{FF2B5EF4-FFF2-40B4-BE49-F238E27FC236}">
                <a16:creationId xmlns:a16="http://schemas.microsoft.com/office/drawing/2014/main" id="{7CEEF2A0-B0FA-AA45-8A88-C29FB118044D}"/>
              </a:ext>
            </a:extLst>
          </p:cNvPr>
          <p:cNvSpPr txBox="1">
            <a:spLocks/>
          </p:cNvSpPr>
          <p:nvPr/>
        </p:nvSpPr>
        <p:spPr>
          <a:xfrm>
            <a:off x="1169641" y="3624146"/>
            <a:ext cx="9256749" cy="1404476"/>
          </a:xfrm>
          <a:prstGeom prst="rect">
            <a:avLst/>
          </a:prstGeom>
        </p:spPr>
        <p:txBody>
          <a:bodyPr>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0" dirty="0" err="1"/>
              <a:t>Here</a:t>
            </a:r>
            <a:r>
              <a:rPr lang="de-DE" sz="4000" dirty="0"/>
              <a:t> </a:t>
            </a:r>
            <a:r>
              <a:rPr lang="de-DE" sz="4000" dirty="0" err="1"/>
              <a:t>is</a:t>
            </a:r>
            <a:r>
              <a:rPr lang="de-DE" sz="4000" dirty="0"/>
              <a:t> a title</a:t>
            </a:r>
          </a:p>
        </p:txBody>
      </p:sp>
      <p:sp>
        <p:nvSpPr>
          <p:cNvPr id="5" name="Hier steht ein Untertitel">
            <a:extLst>
              <a:ext uri="{FF2B5EF4-FFF2-40B4-BE49-F238E27FC236}">
                <a16:creationId xmlns:a16="http://schemas.microsoft.com/office/drawing/2014/main" id="{65BFE0C9-B710-274F-B3B2-83CA5BF52A99}"/>
              </a:ext>
            </a:extLst>
          </p:cNvPr>
          <p:cNvSpPr txBox="1">
            <a:spLocks/>
          </p:cNvSpPr>
          <p:nvPr/>
        </p:nvSpPr>
        <p:spPr>
          <a:xfrm>
            <a:off x="1169640" y="5169350"/>
            <a:ext cx="10464801" cy="14693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fontAlgn="t" hangingPunct="1">
              <a:lnSpc>
                <a:spcPts val="2500"/>
              </a:lnSpc>
            </a:pPr>
            <a:r>
              <a:rPr lang="de-DE" b="1" dirty="0" err="1">
                <a:solidFill>
                  <a:srgbClr val="45B384"/>
                </a:solidFill>
                <a:latin typeface="Noto Sans" panose="020B0502040504020204" pitchFamily="34" charset="0"/>
                <a:ea typeface="Noto Sans" panose="020B0502040504020204" pitchFamily="34" charset="0"/>
                <a:cs typeface="Noto Sans" panose="020B0502040504020204" pitchFamily="34" charset="0"/>
              </a:rPr>
              <a:t>Remember</a:t>
            </a:r>
            <a:r>
              <a:rPr lang="de-DE" b="1" dirty="0">
                <a:solidFill>
                  <a:srgbClr val="45B384"/>
                </a:solidFill>
                <a:latin typeface="Noto Sans" panose="020B0502040504020204" pitchFamily="34" charset="0"/>
                <a:ea typeface="Noto Sans" panose="020B0502040504020204" pitchFamily="34" charset="0"/>
                <a:cs typeface="Noto Sans" panose="020B0502040504020204" pitchFamily="34" charset="0"/>
              </a:rPr>
              <a:t>: </a:t>
            </a:r>
            <a:r>
              <a:rPr lang="de-DE" dirty="0" smtClean="0"/>
              <a:t/>
            </a:r>
            <a:br>
              <a:rPr lang="de-DE" dirty="0" smtClean="0"/>
            </a:br>
            <a:r>
              <a:rPr lang="en-US" dirty="0" smtClean="0"/>
              <a:t>The presentation is only your visual tool to convey your message. If you want your audience to listen to you, show as little as possible and as much as necessary in your presentation: Less is more!</a:t>
            </a:r>
            <a:endParaRPr lang="en-US" dirty="0"/>
          </a:p>
        </p:txBody>
      </p:sp>
    </p:spTree>
    <p:extLst>
      <p:ext uri="{BB962C8B-B14F-4D97-AF65-F5344CB8AC3E}">
        <p14:creationId xmlns:p14="http://schemas.microsoft.com/office/powerpoint/2010/main" val="1498818269"/>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ier steht ein farbig ausgezeichneter Text.">
            <a:extLst>
              <a:ext uri="{FF2B5EF4-FFF2-40B4-BE49-F238E27FC236}">
                <a16:creationId xmlns:a16="http://schemas.microsoft.com/office/drawing/2014/main" id="{BA8C2AF1-9113-A341-9004-A16EF2844EFA}"/>
              </a:ext>
            </a:extLst>
          </p:cNvPr>
          <p:cNvSpPr txBox="1"/>
          <p:nvPr/>
        </p:nvSpPr>
        <p:spPr>
          <a:xfrm>
            <a:off x="1160379" y="4452191"/>
            <a:ext cx="690253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45B384"/>
                </a:solidFill>
              </a:rPr>
              <a:t>Here is a colorful text.</a:t>
            </a:r>
            <a:endParaRPr dirty="0">
              <a:solidFill>
                <a:srgbClr val="45B384"/>
              </a:solidFill>
            </a:endParaRPr>
          </a:p>
        </p:txBody>
      </p:sp>
      <p:sp>
        <p:nvSpPr>
          <p:cNvPr id="4" name="Hier steht ein farbig ausgezeichneter Text.">
            <a:extLst>
              <a:ext uri="{FF2B5EF4-FFF2-40B4-BE49-F238E27FC236}">
                <a16:creationId xmlns:a16="http://schemas.microsoft.com/office/drawing/2014/main" id="{4F20419A-0F62-8541-9C57-9ED0E731ECD8}"/>
              </a:ext>
            </a:extLst>
          </p:cNvPr>
          <p:cNvSpPr txBox="1"/>
          <p:nvPr/>
        </p:nvSpPr>
        <p:spPr>
          <a:xfrm>
            <a:off x="1190433" y="3835157"/>
            <a:ext cx="690253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988F8F"/>
                </a:solidFill>
              </a:rPr>
              <a:t>Here</a:t>
            </a:r>
            <a:r>
              <a:rPr lang="de-DE" dirty="0">
                <a:solidFill>
                  <a:srgbClr val="988F8F"/>
                </a:solidFill>
              </a:rPr>
              <a:t> </a:t>
            </a:r>
            <a:r>
              <a:rPr lang="de-DE" dirty="0" err="1">
                <a:solidFill>
                  <a:srgbClr val="988F8F"/>
                </a:solidFill>
              </a:rPr>
              <a:t>is</a:t>
            </a:r>
            <a:r>
              <a:rPr lang="de-DE" dirty="0">
                <a:solidFill>
                  <a:srgbClr val="988F8F"/>
                </a:solidFill>
              </a:rPr>
              <a:t> a title</a:t>
            </a:r>
            <a:endParaRPr dirty="0">
              <a:solidFill>
                <a:srgbClr val="988F8F"/>
              </a:solidFill>
            </a:endParaRPr>
          </a:p>
        </p:txBody>
      </p:sp>
    </p:spTree>
    <p:extLst>
      <p:ext uri="{BB962C8B-B14F-4D97-AF65-F5344CB8AC3E}">
        <p14:creationId xmlns:p14="http://schemas.microsoft.com/office/powerpoint/2010/main" val="334081435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Untertitel">
            <a:extLst>
              <a:ext uri="{FF2B5EF4-FFF2-40B4-BE49-F238E27FC236}">
                <a16:creationId xmlns:a16="http://schemas.microsoft.com/office/drawing/2014/main" id="{7E5A7689-2A35-CC4B-856E-AAD8CC910F9B}"/>
              </a:ext>
            </a:extLst>
          </p:cNvPr>
          <p:cNvSpPr txBox="1"/>
          <p:nvPr/>
        </p:nvSpPr>
        <p:spPr>
          <a:xfrm>
            <a:off x="1169640" y="3992405"/>
            <a:ext cx="10464801" cy="3679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chemeClr val="tx1"/>
                </a:solidFill>
              </a:rPr>
              <a:t> Here is a subtitle as an enumeration</a:t>
            </a:r>
          </a:p>
          <a:p>
            <a:pPr>
              <a:lnSpc>
                <a:spcPct val="150000"/>
              </a:lnSpc>
            </a:pPr>
            <a:r>
              <a:rPr lang="en-US" sz="2000" dirty="0">
                <a:solidFill>
                  <a:schemeClr val="tx1"/>
                </a:solidFill>
              </a:rPr>
              <a:t> When you make an enumeration, spread the information over different slides</a:t>
            </a:r>
          </a:p>
          <a:p>
            <a:pPr>
              <a:lnSpc>
                <a:spcPct val="150000"/>
              </a:lnSpc>
            </a:pPr>
            <a:r>
              <a:rPr lang="en-US" sz="2000" dirty="0">
                <a:solidFill>
                  <a:schemeClr val="tx1"/>
                </a:solidFill>
              </a:rPr>
              <a:t> Gray out previously said</a:t>
            </a:r>
          </a:p>
          <a:p>
            <a:pPr>
              <a:lnSpc>
                <a:spcPct val="150000"/>
              </a:lnSpc>
            </a:pPr>
            <a:r>
              <a:rPr lang="en-US" sz="2000" dirty="0">
                <a:solidFill>
                  <a:schemeClr val="tx1"/>
                </a:solidFill>
              </a:rPr>
              <a:t> Show a maximum of 6 elements on one </a:t>
            </a:r>
            <a:r>
              <a:rPr lang="en-US" sz="2000" dirty="0" smtClean="0">
                <a:solidFill>
                  <a:schemeClr val="tx1"/>
                </a:solidFill>
              </a:rPr>
              <a:t>slide</a:t>
            </a:r>
            <a:r>
              <a:rPr lang="de-DE" sz="2000" dirty="0" smtClean="0">
                <a:solidFill>
                  <a:schemeClr val="tx1"/>
                </a:solidFill>
              </a:rPr>
              <a:t> </a:t>
            </a:r>
            <a:r>
              <a:rPr lang="de-DE" sz="2000" dirty="0">
                <a:solidFill>
                  <a:schemeClr val="tx1"/>
                </a:solidFill>
              </a:rPr>
              <a:t>Grauen Sie vorher gesagtes aus</a:t>
            </a:r>
          </a:p>
          <a:p>
            <a:pPr>
              <a:lnSpc>
                <a:spcPct val="150000"/>
              </a:lnSpc>
            </a:pPr>
            <a:r>
              <a:rPr lang="de-DE" sz="2000" dirty="0">
                <a:solidFill>
                  <a:schemeClr val="tx1"/>
                </a:solidFill>
              </a:rPr>
              <a:t> Zeigen Sie maximal 6 Elemente auf einer Folie</a:t>
            </a:r>
          </a:p>
        </p:txBody>
      </p:sp>
    </p:spTree>
    <p:extLst>
      <p:ext uri="{BB962C8B-B14F-4D97-AF65-F5344CB8AC3E}">
        <p14:creationId xmlns:p14="http://schemas.microsoft.com/office/powerpoint/2010/main" val="2143415380"/>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523</Words>
  <Application>Microsoft Office PowerPoint</Application>
  <PresentationFormat>Benutzerdefiniert</PresentationFormat>
  <Paragraphs>32</Paragraphs>
  <Slides>10</Slides>
  <Notes>7</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10</vt:i4>
      </vt:variant>
    </vt:vector>
  </HeadingPairs>
  <TitlesOfParts>
    <vt:vector size="22" baseType="lpstr">
      <vt:lpstr>Arial</vt:lpstr>
      <vt:lpstr>Helvetica Neue</vt:lpstr>
      <vt:lpstr>Helvetica Neue Light</vt:lpstr>
      <vt:lpstr>Helvetica Neue Thin</vt:lpstr>
      <vt:lpstr>Noto Sans</vt:lpstr>
      <vt:lpstr>Noto Sans Regular</vt:lpstr>
      <vt:lpstr>Noto Sans SemiCondensed</vt:lpstr>
      <vt:lpstr>Noto Sans SemiCondensed Bold</vt:lpstr>
      <vt:lpstr>Noto Serif</vt:lpstr>
      <vt:lpstr>Noto Serif Medium</vt:lpstr>
      <vt:lpstr>NotoSerif-SemiCondensedSemiBold</vt:lpstr>
      <vt:lpstr>White</vt:lpstr>
      <vt:lpstr>Welcome to our site!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Lisa Wollenschläger</cp:lastModifiedBy>
  <cp:revision>43</cp:revision>
  <dcterms:modified xsi:type="dcterms:W3CDTF">2021-06-22T09:24:47Z</dcterms:modified>
</cp:coreProperties>
</file>