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72" r:id="rId4"/>
    <p:sldId id="263" r:id="rId5"/>
    <p:sldId id="261" r:id="rId6"/>
    <p:sldId id="265" r:id="rId7"/>
    <p:sldId id="262" r:id="rId8"/>
    <p:sldId id="271" r:id="rId9"/>
    <p:sldId id="270" r:id="rId10"/>
    <p:sldId id="268" r:id="rId11"/>
    <p:sldId id="274" r:id="rId12"/>
    <p:sldId id="275" r:id="rId13"/>
    <p:sldId id="276" r:id="rId14"/>
    <p:sldId id="277" r:id="rId15"/>
    <p:sldId id="278" r:id="rId16"/>
    <p:sldId id="279" r:id="rId17"/>
    <p:sldId id="280" r:id="rId18"/>
    <p:sldId id="281" r:id="rId19"/>
    <p:sldId id="282" r:id="rId20"/>
    <p:sldId id="283" r:id="rId21"/>
    <p:sldId id="284" r:id="rId22"/>
    <p:sldId id="273" r:id="rId23"/>
    <p:sldId id="267" r:id="rId2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72"/>
            <p14:sldId id="263"/>
            <p14:sldId id="261"/>
            <p14:sldId id="265"/>
            <p14:sldId id="262"/>
            <p14:sldId id="271"/>
            <p14:sldId id="270"/>
          </p14:sldIdLst>
        </p14:section>
        <p14:section name="Inhalt" id="{8B830A92-6B90-544D-96FE-3E1955C4112E}">
          <p14:sldIdLst>
            <p14:sldId id="268"/>
            <p14:sldId id="274"/>
            <p14:sldId id="275"/>
            <p14:sldId id="276"/>
            <p14:sldId id="277"/>
            <p14:sldId id="278"/>
            <p14:sldId id="279"/>
            <p14:sldId id="280"/>
            <p14:sldId id="281"/>
            <p14:sldId id="282"/>
            <p14:sldId id="283"/>
            <p14:sldId id="284"/>
            <p14:sldId id="273"/>
            <p14:sldId id="267"/>
          </p14:sldIdLst>
        </p14:section>
      </p14:sectionLst>
    </p:ext>
    <p:ext uri="{EFAFB233-063F-42B5-8137-9DF3F51BA10A}">
      <p15:sldGuideLst xmlns:p15="http://schemas.microsoft.com/office/powerpoint/2012/main">
        <p15:guide id="1" orient="horz" pos="3049" userDrawn="1">
          <p15:clr>
            <a:srgbClr val="A4A3A4"/>
          </p15:clr>
        </p15:guide>
        <p15:guide id="2" pos="7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8F8F"/>
    <a:srgbClr val="4CB385"/>
    <a:srgbClr val="54CFF5"/>
    <a:srgbClr val="F4C000"/>
    <a:srgbClr val="E86159"/>
    <a:srgbClr val="247E9D"/>
    <a:srgbClr val="464344"/>
    <a:srgbClr val="7A73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92"/>
    <p:restoredTop sz="79724"/>
  </p:normalViewPr>
  <p:slideViewPr>
    <p:cSldViewPr snapToGrid="0" snapToObjects="1">
      <p:cViewPr varScale="1">
        <p:scale>
          <a:sx n="71" d="100"/>
          <a:sy n="71" d="100"/>
        </p:scale>
        <p:origin x="1584" y="90"/>
      </p:cViewPr>
      <p:guideLst>
        <p:guide orient="horz" pos="3049"/>
        <p:guide pos="7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237576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169641" y="3605843"/>
            <a:ext cx="10464800"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169641" y="3605843"/>
            <a:ext cx="10464800" cy="4270074"/>
          </a:xfrm>
          <a:prstGeom prst="rect">
            <a:avLst/>
          </a:prstGeom>
        </p:spPr>
        <p:txBody>
          <a:bodyPr anchor="t">
            <a:normAutofit/>
          </a:bodyPr>
          <a:lstStyle>
            <a:lvl1pPr marL="342900" indent="-342900">
              <a:spcBef>
                <a:spcPts val="0"/>
              </a:spcBef>
              <a:buSzTx/>
              <a:buFont typeface="Arial" panose="020B0604020202020204" pitchFamily="34" charset="0"/>
              <a:buChar char="•"/>
              <a:defRPr sz="2000"/>
            </a:lvl1pPr>
            <a:lvl2pPr marL="342900" indent="-342900">
              <a:spcBef>
                <a:spcPts val="0"/>
              </a:spcBef>
              <a:buSzTx/>
              <a:buFont typeface="Arial" panose="020B0604020202020204" pitchFamily="34" charset="0"/>
              <a:buChar char="•"/>
              <a:defRPr sz="2000"/>
            </a:lvl2pPr>
            <a:lvl3pPr marL="342900" indent="-342900">
              <a:spcBef>
                <a:spcPts val="0"/>
              </a:spcBef>
              <a:buSzTx/>
              <a:buFont typeface="Arial" panose="020B0604020202020204" pitchFamily="34" charset="0"/>
              <a:buChar char="•"/>
              <a:defRPr sz="2000"/>
            </a:lvl3pPr>
            <a:lvl4pPr marL="342900" indent="-342900">
              <a:spcBef>
                <a:spcPts val="0"/>
              </a:spcBef>
              <a:buSzTx/>
              <a:buFont typeface="Arial" panose="020B0604020202020204" pitchFamily="34" charset="0"/>
              <a:buChar char="•"/>
              <a:defRPr sz="2000"/>
            </a:lvl4pPr>
            <a:lvl5pPr marL="342900" indent="-342900">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912004" y="1047630"/>
            <a:ext cx="1119349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912004" y="3605843"/>
            <a:ext cx="1119349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164609" y="1047630"/>
            <a:ext cx="9959915" cy="2159000"/>
          </a:xfrm>
          <a:prstGeom prst="rect">
            <a:avLst/>
          </a:prstGeom>
        </p:spPr>
        <p:txBody>
          <a:bodyPr/>
          <a:lstStyle/>
          <a:p>
            <a:r>
              <a:t>Titeltext</a:t>
            </a:r>
          </a:p>
        </p:txBody>
      </p:sp>
      <p:sp>
        <p:nvSpPr>
          <p:cNvPr id="57" name="Textebene 1…"/>
          <p:cNvSpPr txBox="1">
            <a:spLocks noGrp="1"/>
          </p:cNvSpPr>
          <p:nvPr>
            <p:ph type="body" idx="1"/>
          </p:nvPr>
        </p:nvSpPr>
        <p:spPr>
          <a:xfrm>
            <a:off x="1164609" y="3645978"/>
            <a:ext cx="10808855"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169642" y="1270000"/>
            <a:ext cx="9820412"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169641" y="6362700"/>
            <a:ext cx="10464800"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169641" y="3954293"/>
            <a:ext cx="10464800"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176788" y="1047630"/>
            <a:ext cx="995991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176786" y="3666226"/>
            <a:ext cx="11099800" cy="52110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xStyles>
    <p:title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inyurl.com/y566pskb"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Hier steht ein Titel"/>
          <p:cNvSpPr txBox="1">
            <a:spLocks noGrp="1"/>
          </p:cNvSpPr>
          <p:nvPr>
            <p:ph type="ctrTitle"/>
          </p:nvPr>
        </p:nvSpPr>
        <p:spPr>
          <a:xfrm>
            <a:off x="1169641"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0" name="Hier steht ein Untertitel"/>
          <p:cNvSpPr txBox="1">
            <a:spLocks noGrp="1"/>
          </p:cNvSpPr>
          <p:nvPr>
            <p:ph type="subTitle" sz="quarter" idx="1"/>
          </p:nvPr>
        </p:nvSpPr>
        <p:spPr>
          <a:xfrm>
            <a:off x="1191942" y="4240122"/>
            <a:ext cx="10464801" cy="3190416"/>
          </a:xfrm>
          <a:prstGeom prst="rect">
            <a:avLst/>
          </a:prstGeom>
        </p:spPr>
        <p:txBody>
          <a:bodyPr>
            <a:normAutofit/>
          </a:bodyPr>
          <a:lstStyle/>
          <a:p>
            <a:pPr fontAlgn="t">
              <a:lnSpc>
                <a:spcPts val="2500"/>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0"/>
              </a:lnSpc>
            </a:pPr>
            <a:endParaRPr lang="de-DE" dirty="0"/>
          </a:p>
          <a:p>
            <a:pPr fontAlgn="t">
              <a:lnSpc>
                <a:spcPts val="2500"/>
              </a:lnSpc>
            </a:pPr>
            <a:r>
              <a:rPr lang="de-DE" dirty="0"/>
              <a:t>Diese Vorlage gibt es in Uni-Grau und in den entsprechenden Farben der Fakultäten.</a:t>
            </a:r>
          </a:p>
          <a:p>
            <a:pPr fontAlgn="t">
              <a:lnSpc>
                <a:spcPts val="2500"/>
              </a:lnSpc>
            </a:pPr>
            <a:endParaRPr lang="de-DE" dirty="0"/>
          </a:p>
          <a:p>
            <a:pPr fontAlgn="t">
              <a:lnSpc>
                <a:spcPts val="2500"/>
              </a:lnSpc>
            </a:pPr>
            <a:r>
              <a:rPr lang="de-DE" dirty="0">
                <a:solidFill>
                  <a:srgbClr val="988F8F"/>
                </a:solidFill>
              </a:rPr>
              <a:t>In der Referentenansicht finden Sie weitere Tipps. (Menüleiste Ansicht/Klick auf Notizen, </a:t>
            </a:r>
            <a:r>
              <a:rPr lang="de-DE" dirty="0">
                <a:solidFill>
                  <a:srgbClr val="988F8F"/>
                </a:solidFill>
                <a:hlinkClick r:id="rId3">
                  <a:extLst>
                    <a:ext uri="{A12FA001-AC4F-418D-AE19-62706E023703}">
                      <ahyp:hlinkClr xmlns:ahyp="http://schemas.microsoft.com/office/drawing/2018/hyperlinkcolor" xmlns="" val="tx"/>
                    </a:ext>
                  </a:extLst>
                </a:hlinkClick>
              </a:rPr>
              <a:t>https://tinyurl.com/y566pskb</a:t>
            </a:r>
            <a:r>
              <a:rPr lang="de-DE" dirty="0">
                <a:solidFill>
                  <a:srgbClr val="988F8F"/>
                </a:solidFill>
              </a:rPr>
              <a:t>)</a:t>
            </a:r>
          </a:p>
          <a:p>
            <a:pPr fontAlgn="t">
              <a:lnSpc>
                <a:spcPts val="2500"/>
              </a:lnSpc>
            </a:pPr>
            <a:r>
              <a:rPr lang="de-DE" dirty="0">
                <a:solidFill>
                  <a:srgbClr val="988F8F"/>
                </a:solidFill>
              </a:rPr>
              <a:t>Wie erreichen Sie, dass Ihre Botschaft mit der Präsentation ankommt? </a:t>
            </a:r>
            <a:r>
              <a:rPr lang="de-DE" u="sng" dirty="0">
                <a:solidFill>
                  <a:srgbClr val="988F8F"/>
                </a:solidFill>
              </a:rPr>
              <a:t>https://</a:t>
            </a:r>
            <a:r>
              <a:rPr lang="de-DE" u="sng" dirty="0" err="1">
                <a:solidFill>
                  <a:srgbClr val="988F8F"/>
                </a:solidFill>
              </a:rPr>
              <a:t>tinyurl.com</a:t>
            </a:r>
            <a:r>
              <a:rPr lang="de-DE" u="sng">
                <a:solidFill>
                  <a:srgbClr val="988F8F"/>
                </a:solidFill>
              </a:rPr>
              <a:t>/k29wjmz</a:t>
            </a:r>
          </a:p>
          <a:p>
            <a:pPr fontAlgn="t">
              <a:lnSpc>
                <a:spcPts val="2500"/>
              </a:lnSpc>
            </a:pPr>
            <a:endParaRPr lang="de-DE" dirty="0">
              <a:solidFill>
                <a:srgbClr val="988F8F"/>
              </a:solidFill>
            </a:endParaRPr>
          </a:p>
          <a:p>
            <a:pPr fontAlgn="t">
              <a:lnSpc>
                <a:spcPts val="2500"/>
              </a:lnSpc>
            </a:pPr>
            <a:endParaRPr lang="de-DE" dirty="0">
              <a:solidFill>
                <a:srgbClr val="988F8F"/>
              </a:solidFill>
            </a:endParaRPr>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160379" y="3404947"/>
            <a:ext cx="8138446"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4CB385"/>
                </a:solidFill>
              </a:rPr>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160379" y="7430538"/>
            <a:ext cx="274273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4CB385"/>
                </a:solidFill>
              </a:rPr>
              <a:t>Viel Spaß damit!</a:t>
            </a:r>
          </a:p>
        </p:txBody>
      </p:sp>
    </p:spTree>
    <p:extLst>
      <p:ext uri="{BB962C8B-B14F-4D97-AF65-F5344CB8AC3E}">
        <p14:creationId xmlns:p14="http://schemas.microsoft.com/office/powerpoint/2010/main" val="411402275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Titel">
            <a:extLst>
              <a:ext uri="{FF2B5EF4-FFF2-40B4-BE49-F238E27FC236}">
                <a16:creationId xmlns:a16="http://schemas.microsoft.com/office/drawing/2014/main" id="{AB30CA04-2E11-854A-9408-A41B92632549}"/>
              </a:ext>
            </a:extLst>
          </p:cNvPr>
          <p:cNvSpPr txBox="1">
            <a:spLocks/>
          </p:cNvSpPr>
          <p:nvPr/>
        </p:nvSpPr>
        <p:spPr>
          <a:xfrm>
            <a:off x="1169641" y="197376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7" name="Hier steht ein Untertitel">
            <a:extLst>
              <a:ext uri="{FF2B5EF4-FFF2-40B4-BE49-F238E27FC236}">
                <a16:creationId xmlns:a16="http://schemas.microsoft.com/office/drawing/2014/main" id="{27103113-42F7-1F41-A6D4-8CE910FE3D56}"/>
              </a:ext>
            </a:extLst>
          </p:cNvPr>
          <p:cNvSpPr txBox="1"/>
          <p:nvPr/>
        </p:nvSpPr>
        <p:spPr>
          <a:xfrm>
            <a:off x="1269999" y="3914346"/>
            <a:ext cx="10464801" cy="3423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09850841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Titel">
            <a:extLst>
              <a:ext uri="{FF2B5EF4-FFF2-40B4-BE49-F238E27FC236}">
                <a16:creationId xmlns:a16="http://schemas.microsoft.com/office/drawing/2014/main" id="{D7DC8F8D-A719-7F44-BDC0-7A96DAED3823}"/>
              </a:ext>
            </a:extLst>
          </p:cNvPr>
          <p:cNvSpPr txBox="1">
            <a:spLocks/>
          </p:cNvSpPr>
          <p:nvPr/>
        </p:nvSpPr>
        <p:spPr>
          <a:xfrm>
            <a:off x="1169641"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4" name="Hier steht ein Untertitel">
            <a:extLst>
              <a:ext uri="{FF2B5EF4-FFF2-40B4-BE49-F238E27FC236}">
                <a16:creationId xmlns:a16="http://schemas.microsoft.com/office/drawing/2014/main" id="{0BADDD08-BD80-814F-9831-139034971808}"/>
              </a:ext>
            </a:extLst>
          </p:cNvPr>
          <p:cNvSpPr txBox="1">
            <a:spLocks/>
          </p:cNvSpPr>
          <p:nvPr/>
        </p:nvSpPr>
        <p:spPr>
          <a:xfrm>
            <a:off x="1169640" y="5169350"/>
            <a:ext cx="10464801" cy="14693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a:solidFill>
                  <a:srgbClr val="4CB385"/>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146640671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er steht ein farbig ausgezeichneter Text.">
            <a:extLst>
              <a:ext uri="{FF2B5EF4-FFF2-40B4-BE49-F238E27FC236}">
                <a16:creationId xmlns:a16="http://schemas.microsoft.com/office/drawing/2014/main" id="{2944B141-5A9C-6648-A3EA-0818671EA2B1}"/>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4CB385"/>
                </a:solidFill>
              </a:rPr>
              <a:t>Hier steht ein Titel.</a:t>
            </a:r>
            <a:endParaRPr dirty="0">
              <a:solidFill>
                <a:srgbClr val="4CB385"/>
              </a:solidFill>
            </a:endParaRPr>
          </a:p>
        </p:txBody>
      </p:sp>
    </p:spTree>
    <p:extLst>
      <p:ext uri="{BB962C8B-B14F-4D97-AF65-F5344CB8AC3E}">
        <p14:creationId xmlns:p14="http://schemas.microsoft.com/office/powerpoint/2010/main" val="38793692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farbig ausgezeichneter Text.">
            <a:extLst>
              <a:ext uri="{FF2B5EF4-FFF2-40B4-BE49-F238E27FC236}">
                <a16:creationId xmlns:a16="http://schemas.microsoft.com/office/drawing/2014/main" id="{291191A4-41B0-1343-888D-4ED00C63F362}"/>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4CB385"/>
                </a:solidFill>
              </a:rPr>
              <a:t>Hier</a:t>
            </a:r>
            <a:r>
              <a:rPr dirty="0">
                <a:solidFill>
                  <a:srgbClr val="4CB385"/>
                </a:solidFill>
              </a:rPr>
              <a:t> </a:t>
            </a:r>
            <a:r>
              <a:rPr dirty="0" err="1">
                <a:solidFill>
                  <a:srgbClr val="4CB385"/>
                </a:solidFill>
              </a:rPr>
              <a:t>steht</a:t>
            </a:r>
            <a:r>
              <a:rPr dirty="0">
                <a:solidFill>
                  <a:srgbClr val="4CB385"/>
                </a:solidFill>
              </a:rPr>
              <a:t> </a:t>
            </a:r>
            <a:r>
              <a:rPr dirty="0" err="1">
                <a:solidFill>
                  <a:srgbClr val="4CB385"/>
                </a:solidFill>
              </a:rPr>
              <a:t>ein</a:t>
            </a:r>
            <a:r>
              <a:rPr dirty="0">
                <a:solidFill>
                  <a:srgbClr val="4CB385"/>
                </a:solidFill>
              </a:rPr>
              <a:t> </a:t>
            </a:r>
            <a:r>
              <a:rPr dirty="0" err="1">
                <a:solidFill>
                  <a:srgbClr val="4CB385"/>
                </a:solidFill>
              </a:rPr>
              <a:t>farbig</a:t>
            </a:r>
            <a:r>
              <a:rPr dirty="0">
                <a:solidFill>
                  <a:srgbClr val="4CB385"/>
                </a:solidFill>
              </a:rPr>
              <a:t> </a:t>
            </a:r>
            <a:r>
              <a:rPr dirty="0" err="1">
                <a:solidFill>
                  <a:srgbClr val="4CB385"/>
                </a:solidFill>
              </a:rPr>
              <a:t>ausgezeichneter</a:t>
            </a:r>
            <a:r>
              <a:rPr dirty="0">
                <a:solidFill>
                  <a:srgbClr val="4CB385"/>
                </a:solidFill>
              </a:rPr>
              <a:t> Text.</a:t>
            </a:r>
          </a:p>
        </p:txBody>
      </p:sp>
      <p:sp>
        <p:nvSpPr>
          <p:cNvPr id="4" name="Hier steht ein farbig ausgezeichneter Text.">
            <a:extLst>
              <a:ext uri="{FF2B5EF4-FFF2-40B4-BE49-F238E27FC236}">
                <a16:creationId xmlns:a16="http://schemas.microsoft.com/office/drawing/2014/main" id="{EFAC4AFE-D442-C64F-B0A6-DD3D0631931A}"/>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635040482"/>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er steht ein farbig ausgezeichneter Text.">
            <a:extLst>
              <a:ext uri="{FF2B5EF4-FFF2-40B4-BE49-F238E27FC236}">
                <a16:creationId xmlns:a16="http://schemas.microsoft.com/office/drawing/2014/main" id="{8BF4E250-AE47-3E42-9E6E-75C5B262CA6C}"/>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6" name="Hier steht ein farbig ausgezeichneter Text.">
            <a:extLst>
              <a:ext uri="{FF2B5EF4-FFF2-40B4-BE49-F238E27FC236}">
                <a16:creationId xmlns:a16="http://schemas.microsoft.com/office/drawing/2014/main" id="{C017B410-A27A-A845-B95D-5458377168A8}"/>
              </a:ext>
            </a:extLst>
          </p:cNvPr>
          <p:cNvSpPr txBox="1"/>
          <p:nvPr/>
        </p:nvSpPr>
        <p:spPr>
          <a:xfrm>
            <a:off x="1160379" y="5032054"/>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4CB385"/>
                </a:solidFill>
              </a:rPr>
              <a:t>Das ist die folgende Folie.</a:t>
            </a:r>
            <a:endParaRPr dirty="0">
              <a:solidFill>
                <a:srgbClr val="4CB385"/>
              </a:solidFill>
            </a:endParaRPr>
          </a:p>
        </p:txBody>
      </p:sp>
      <p:sp>
        <p:nvSpPr>
          <p:cNvPr id="7" name="Hier steht ein farbig ausgezeichneter Text.">
            <a:extLst>
              <a:ext uri="{FF2B5EF4-FFF2-40B4-BE49-F238E27FC236}">
                <a16:creationId xmlns:a16="http://schemas.microsoft.com/office/drawing/2014/main" id="{845BC652-69D9-304C-90FF-7294FEAD378C}"/>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77816114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Hier steht ein farbig ausgezeichneter Text.">
            <a:extLst>
              <a:ext uri="{FF2B5EF4-FFF2-40B4-BE49-F238E27FC236}">
                <a16:creationId xmlns:a16="http://schemas.microsoft.com/office/drawing/2014/main" id="{547914E8-09F0-7946-B101-312A450F7ED9}"/>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9" name="Hier steht ein farbig ausgezeichneter Text.">
            <a:extLst>
              <a:ext uri="{FF2B5EF4-FFF2-40B4-BE49-F238E27FC236}">
                <a16:creationId xmlns:a16="http://schemas.microsoft.com/office/drawing/2014/main" id="{D707C656-28B8-3D48-93C1-8FBCEDF7226E}"/>
              </a:ext>
            </a:extLst>
          </p:cNvPr>
          <p:cNvSpPr txBox="1"/>
          <p:nvPr/>
        </p:nvSpPr>
        <p:spPr>
          <a:xfrm>
            <a:off x="1160379" y="5032054"/>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10" name="Hier steht ein farbig ausgezeichneter Text.">
            <a:extLst>
              <a:ext uri="{FF2B5EF4-FFF2-40B4-BE49-F238E27FC236}">
                <a16:creationId xmlns:a16="http://schemas.microsoft.com/office/drawing/2014/main" id="{B4EE0CAC-7012-534C-BFFE-374112D1B499}"/>
              </a:ext>
            </a:extLst>
          </p:cNvPr>
          <p:cNvSpPr txBox="1"/>
          <p:nvPr/>
        </p:nvSpPr>
        <p:spPr>
          <a:xfrm>
            <a:off x="1160379" y="561191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4CB385"/>
                </a:solidFill>
              </a:rPr>
              <a:t>Das ist die darauf folgende Folie.</a:t>
            </a:r>
            <a:endParaRPr dirty="0">
              <a:solidFill>
                <a:srgbClr val="4CB385"/>
              </a:solidFill>
            </a:endParaRPr>
          </a:p>
        </p:txBody>
      </p:sp>
      <p:sp>
        <p:nvSpPr>
          <p:cNvPr id="11" name="Hier steht ein farbig ausgezeichneter Text.">
            <a:extLst>
              <a:ext uri="{FF2B5EF4-FFF2-40B4-BE49-F238E27FC236}">
                <a16:creationId xmlns:a16="http://schemas.microsoft.com/office/drawing/2014/main" id="{92D07E52-392C-FD42-9EAC-141537A440FF}"/>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97470434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277D3303-A39C-2A4D-AB92-2DB904038CDB}"/>
              </a:ext>
            </a:extLst>
          </p:cNvPr>
          <p:cNvSpPr txBox="1"/>
          <p:nvPr/>
        </p:nvSpPr>
        <p:spPr>
          <a:xfrm>
            <a:off x="1160379" y="4050129"/>
            <a:ext cx="9645153" cy="1349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4CB385"/>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7" name="Hier steht eine Marginalie oder Quellenangabe">
            <a:extLst>
              <a:ext uri="{FF2B5EF4-FFF2-40B4-BE49-F238E27FC236}">
                <a16:creationId xmlns:a16="http://schemas.microsoft.com/office/drawing/2014/main" id="{54DAA131-5ED2-034E-AAE4-1396C5E298B0}"/>
              </a:ext>
            </a:extLst>
          </p:cNvPr>
          <p:cNvSpPr txBox="1"/>
          <p:nvPr/>
        </p:nvSpPr>
        <p:spPr>
          <a:xfrm>
            <a:off x="5744695" y="5494064"/>
            <a:ext cx="384720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934736921"/>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666472D4-77DB-B040-BCAF-851AB5D7ABC9}"/>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83624881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506A6EE9-A881-7243-B1A0-F83DE66B5A42}"/>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856848599"/>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319992C6-D932-534C-90E1-A4648A1F747C}"/>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36230690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402549825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AF133952-566B-084F-8495-1B5B5CCAFDA8}"/>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173597969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AF133952-566B-084F-8495-1B5B5CCAFDA8}"/>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4" name="Rechteck 3">
            <a:extLst>
              <a:ext uri="{FF2B5EF4-FFF2-40B4-BE49-F238E27FC236}">
                <a16:creationId xmlns:a16="http://schemas.microsoft.com/office/drawing/2014/main" id="{1ACD9596-5888-E14E-8FA1-EA3655CA356C}"/>
              </a:ext>
            </a:extLst>
          </p:cNvPr>
          <p:cNvSpPr/>
          <p:nvPr/>
        </p:nvSpPr>
        <p:spPr>
          <a:xfrm>
            <a:off x="1169640" y="7086744"/>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158852309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4CB385"/>
                </a:solidFill>
              </a:rPr>
              <a:t>Start / Layout / Entsprechendes Layout auswählen und Text ergänzen.</a:t>
            </a:r>
          </a:p>
        </p:txBody>
      </p:sp>
    </p:spTree>
    <p:extLst>
      <p:ext uri="{BB962C8B-B14F-4D97-AF65-F5344CB8AC3E}">
        <p14:creationId xmlns:p14="http://schemas.microsoft.com/office/powerpoint/2010/main" val="247353521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platzhalter 32">
            <a:extLst>
              <a:ext uri="{FF2B5EF4-FFF2-40B4-BE49-F238E27FC236}">
                <a16:creationId xmlns:a16="http://schemas.microsoft.com/office/drawing/2014/main" id="{D6960FDA-810C-F44C-A130-20271728DC87}"/>
              </a:ext>
            </a:extLst>
          </p:cNvPr>
          <p:cNvSpPr>
            <a:spLocks noGrp="1"/>
          </p:cNvSpPr>
          <p:nvPr>
            <p:ph type="body" sz="quarter" idx="1"/>
          </p:nvPr>
        </p:nvSpPr>
        <p:spPr/>
        <p:txBody>
          <a:bodyPr/>
          <a:lstStyle/>
          <a:p>
            <a:endParaRPr lang="de-DE"/>
          </a:p>
        </p:txBody>
      </p:sp>
      <p:sp>
        <p:nvSpPr>
          <p:cNvPr id="32" name="Titel 31">
            <a:extLst>
              <a:ext uri="{FF2B5EF4-FFF2-40B4-BE49-F238E27FC236}">
                <a16:creationId xmlns:a16="http://schemas.microsoft.com/office/drawing/2014/main" id="{363069DA-28FD-C34B-8421-A3073C7DD229}"/>
              </a:ext>
            </a:extLst>
          </p:cNvPr>
          <p:cNvSpPr>
            <a:spLocks noGrp="1"/>
          </p:cNvSpPr>
          <p:nvPr>
            <p:ph type="title"/>
          </p:nvPr>
        </p:nvSpPr>
        <p:spPr/>
        <p:txBody>
          <a:bodyPr/>
          <a:lstStyle/>
          <a:p>
            <a:endParaRPr lang="de-DE"/>
          </a:p>
        </p:txBody>
      </p:sp>
    </p:spTree>
    <p:extLst>
      <p:ext uri="{BB962C8B-B14F-4D97-AF65-F5344CB8AC3E}">
        <p14:creationId xmlns:p14="http://schemas.microsoft.com/office/powerpoint/2010/main" val="271826138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410610174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50" r="400" b="-609"/>
          <a:stretch/>
        </p:blipFill>
        <p:spPr>
          <a:xfrm>
            <a:off x="0" y="1"/>
            <a:ext cx="13004800" cy="981307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458574"/>
            <a:ext cx="7025266" cy="4295024"/>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7633693"/>
            <a:ext cx="10464801" cy="1130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805141"/>
            <a:ext cx="3425618"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416"/>
          <a:stretch/>
        </p:blipFill>
        <p:spPr>
          <a:xfrm>
            <a:off x="-1" y="-4937"/>
            <a:ext cx="13059317" cy="9758537"/>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88928"/>
            <a:ext cx="7482467" cy="546466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403" y="-11153"/>
            <a:ext cx="9099397" cy="682454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88928"/>
            <a:ext cx="7482467" cy="546466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4246772" y="381518"/>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19130885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67200" y="291558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4CB385"/>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89503" y="449734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901</Words>
  <Application>Microsoft Office PowerPoint</Application>
  <PresentationFormat>Benutzerdefiniert</PresentationFormat>
  <Paragraphs>73</Paragraphs>
  <Slides>23</Slides>
  <Notes>9</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35</cp:revision>
  <dcterms:modified xsi:type="dcterms:W3CDTF">2021-07-20T12:39:56Z</dcterms:modified>
</cp:coreProperties>
</file>