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6"/>
  </p:notesMasterIdLst>
  <p:sldIdLst>
    <p:sldId id="272" r:id="rId3"/>
    <p:sldId id="260" r:id="rId4"/>
    <p:sldId id="273" r:id="rId5"/>
    <p:sldId id="263" r:id="rId6"/>
    <p:sldId id="274" r:id="rId7"/>
    <p:sldId id="279" r:id="rId8"/>
    <p:sldId id="276" r:id="rId9"/>
    <p:sldId id="278" r:id="rId10"/>
    <p:sldId id="277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Startseiten" id="{9774CC23-12F7-474A-87DA-E9098558E710}">
          <p14:sldIdLst>
            <p14:sldId id="272"/>
            <p14:sldId id="260"/>
            <p14:sldId id="273"/>
            <p14:sldId id="263"/>
            <p14:sldId id="274"/>
            <p14:sldId id="279"/>
            <p14:sldId id="276"/>
            <p14:sldId id="278"/>
            <p14:sldId id="277"/>
          </p14:sldIdLst>
        </p14:section>
        <p14:section name="Inhalt" id="{8B830A92-6B90-544D-96FE-3E1955C4112E}">
          <p14:sldIdLst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49" userDrawn="1">
          <p15:clr>
            <a:srgbClr val="A4A3A4"/>
          </p15:clr>
        </p15:guide>
        <p15:guide id="2" pos="10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384"/>
    <a:srgbClr val="E86159"/>
    <a:srgbClr val="988F8F"/>
    <a:srgbClr val="F4C000"/>
    <a:srgbClr val="4CB385"/>
    <a:srgbClr val="247E9D"/>
    <a:srgbClr val="464344"/>
    <a:srgbClr val="7A7374"/>
    <a:srgbClr val="54C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13" autoAdjust="0"/>
    <p:restoredTop sz="79724"/>
  </p:normalViewPr>
  <p:slideViewPr>
    <p:cSldViewPr snapToGrid="0" snapToObjects="1">
      <p:cViewPr varScale="1">
        <p:scale>
          <a:sx n="71" d="100"/>
          <a:sy n="71" d="100"/>
        </p:scale>
        <p:origin x="528" y="90"/>
      </p:cViewPr>
      <p:guideLst>
        <p:guide orient="horz" pos="3049"/>
        <p:guide pos="10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53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1pPr>
    <a:lvl2pPr indent="2286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2pPr>
    <a:lvl3pPr indent="4572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3pPr>
    <a:lvl4pPr indent="6858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4pPr>
    <a:lvl5pPr indent="9144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5pPr>
    <a:lvl6pPr indent="11430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6pPr>
    <a:lvl7pPr indent="13716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7pPr>
    <a:lvl8pPr indent="16002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8pPr>
    <a:lvl9pPr indent="1828800" defTabSz="457200" latinLnBrk="0">
      <a:lnSpc>
        <a:spcPct val="117999"/>
      </a:lnSpc>
      <a:defRPr sz="2200">
        <a:latin typeface="Noto Serif"/>
        <a:ea typeface="Noto Serif"/>
        <a:cs typeface="Noto Serif"/>
        <a:sym typeface="Noto Serif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Das ist eine Startfolie, die auch als Trennseite oder zum Platzieren von Grafiken genutzt werden kann.</a:t>
            </a:r>
          </a:p>
        </p:txBody>
      </p:sp>
    </p:spTree>
    <p:extLst>
      <p:ext uri="{BB962C8B-B14F-4D97-AF65-F5344CB8AC3E}">
        <p14:creationId xmlns:p14="http://schemas.microsoft.com/office/powerpoint/2010/main" val="1519035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Das ist eine Startfolie, die zum Platzieren von Titeln genutzt werden kann. Das Bild im Hintergrund können Sie austauschen.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9344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Das ist eine Startfolie, die zum Platzieren von Titeln genutzt werden kann. Das Bild im Hintergrund können Sie austauschen.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3657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Das ist eine Startfolie, die zum Platzieren von Titeln genutzt werden kann. Das Bild im Hintergrund können Sie austauschen.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563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finden Sie noch einmal alle Universitätsfarben. Um diese auszuwählen, klicken Sie auf der Seite »Start« auf das Ausklapp-Menü »Schriftfarbe« (Großbuchstabe A unterstrichen mit farbiger Linie) und wählen »Weitere Farben«. Damit öffnen Sie das Fenster »Farben«. Klicken Sie dann auf das Pipetten-Icon. Mit der Pipette können Sie jetzt die jeweilige Farbe auswählen und auf OK klicken. Die ausgewählte Farbe erscheint jetzt unter »Zuletzt verwendete Farben« und steht Ihnen somit zur Auswahl bereit. </a:t>
            </a:r>
          </a:p>
          <a:p>
            <a:endParaRPr lang="de-DE" dirty="0"/>
          </a:p>
          <a:p>
            <a:r>
              <a:rPr lang="de-DE" dirty="0"/>
              <a:t>Die Fakultätsfarbe steht in der Mitte. Links finden Sie die Fakultätsfarbe in 70% Farbauftrag (heller). Rechts finden Sie den Fakultätsfarbwert mit 15% Schwarz-Beimischung (dunkler). Sie können kontextbezogen alle drei Farben verwenden.</a:t>
            </a:r>
          </a:p>
          <a:p>
            <a:endParaRPr lang="de-DE" dirty="0"/>
          </a:p>
          <a:p>
            <a:r>
              <a:rPr lang="de-DE" dirty="0"/>
              <a:t>Wenn Sie diese Sete nicht mehr benötigen, löschen Sie diese bitte.</a:t>
            </a:r>
          </a:p>
        </p:txBody>
      </p:sp>
    </p:spTree>
    <p:extLst>
      <p:ext uri="{BB962C8B-B14F-4D97-AF65-F5344CB8AC3E}">
        <p14:creationId xmlns:p14="http://schemas.microsoft.com/office/powerpoint/2010/main" val="22603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7" name="Textebene 1…">
            <a:extLst>
              <a:ext uri="{FF2B5EF4-FFF2-40B4-BE49-F238E27FC236}">
                <a16:creationId xmlns:a16="http://schemas.microsoft.com/office/drawing/2014/main" id="{E3B6031B-33E2-4A4A-BC73-CE4989F86CB0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559569" y="3605843"/>
            <a:ext cx="13953493" cy="42700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1pPr>
            <a:lvl2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2pPr>
            <a:lvl3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3pPr>
            <a:lvl4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4pPr>
            <a:lvl5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5pPr>
          </a:lstStyle>
          <a:p>
            <a:r>
              <a:rPr dirty="0" err="1"/>
              <a:t>Textebene</a:t>
            </a:r>
            <a:r>
              <a:rPr dirty="0"/>
              <a:t> 1</a:t>
            </a:r>
            <a:endParaRPr lang="de-DE" dirty="0"/>
          </a:p>
          <a:p>
            <a:endParaRPr dirty="0"/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  <a:endParaRPr lang="de-DE" dirty="0"/>
          </a:p>
          <a:p>
            <a:pPr lvl="1"/>
            <a:endParaRPr dirty="0"/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  <a:endParaRPr lang="de-DE" dirty="0"/>
          </a:p>
          <a:p>
            <a:pPr lvl="2"/>
            <a:endParaRPr dirty="0"/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  <a:endParaRPr lang="de-DE" dirty="0"/>
          </a:p>
          <a:p>
            <a:pPr lvl="3"/>
            <a:endParaRPr dirty="0"/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9" name="Titeltext">
            <a:extLst>
              <a:ext uri="{FF2B5EF4-FFF2-40B4-BE49-F238E27FC236}">
                <a16:creationId xmlns:a16="http://schemas.microsoft.com/office/drawing/2014/main" id="{8736D827-8E72-BE40-A136-D4335C9525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57596" y="1047630"/>
            <a:ext cx="1311926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Christian Bauer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559569" y="6362701"/>
            <a:ext cx="13953493" cy="28725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120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r>
              <a:rPr lang="de-DE" dirty="0"/>
              <a:t>Zitatquelle</a:t>
            </a:r>
            <a:endParaRPr dirty="0"/>
          </a:p>
        </p:txBody>
      </p:sp>
      <p:sp>
        <p:nvSpPr>
          <p:cNvPr id="94" name="„Zitat hier eingeben.“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559569" y="3954295"/>
            <a:ext cx="13953493" cy="3488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b="1" i="1"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r>
              <a:rPr dirty="0"/>
              <a:t>„</a:t>
            </a:r>
            <a:r>
              <a:rPr lang="de-DE" dirty="0"/>
              <a:t>Kleines </a:t>
            </a:r>
            <a:r>
              <a:rPr dirty="0" err="1"/>
              <a:t>Zitat</a:t>
            </a:r>
            <a:r>
              <a:rPr dirty="0"/>
              <a:t> </a:t>
            </a:r>
            <a:r>
              <a:rPr dirty="0" err="1"/>
              <a:t>hier</a:t>
            </a:r>
            <a:r>
              <a:rPr dirty="0"/>
              <a:t> </a:t>
            </a:r>
            <a:r>
              <a:rPr dirty="0" err="1"/>
              <a:t>eingeben</a:t>
            </a:r>
            <a:r>
              <a:rPr dirty="0"/>
              <a:t>.</a:t>
            </a:r>
            <a:r>
              <a:rPr lang="de-DE" dirty="0"/>
              <a:t> Schriftgröße anpassen.</a:t>
            </a:r>
            <a:r>
              <a:rPr dirty="0"/>
              <a:t>“ </a:t>
            </a:r>
          </a:p>
        </p:txBody>
      </p:sp>
      <p:sp>
        <p:nvSpPr>
          <p:cNvPr id="9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555261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- Mi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6" name="Titeltext">
            <a:extLst>
              <a:ext uri="{FF2B5EF4-FFF2-40B4-BE49-F238E27FC236}">
                <a16:creationId xmlns:a16="http://schemas.microsoft.com/office/drawing/2014/main" id="{7AC85E90-5394-624F-A6B0-879F19087F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16042" y="1047630"/>
            <a:ext cx="1492511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ctr">
              <a:defRPr sz="3200"/>
            </a:lvl1pPr>
          </a:lstStyle>
          <a:p>
            <a:r>
              <a:rPr dirty="0" err="1"/>
              <a:t>Titeltext</a:t>
            </a:r>
            <a:endParaRPr dirty="0"/>
          </a:p>
        </p:txBody>
      </p:sp>
      <p:sp>
        <p:nvSpPr>
          <p:cNvPr id="8" name="Textebene 1…">
            <a:extLst>
              <a:ext uri="{FF2B5EF4-FFF2-40B4-BE49-F238E27FC236}">
                <a16:creationId xmlns:a16="http://schemas.microsoft.com/office/drawing/2014/main" id="{3DA92108-3F83-194E-8534-FDC295E20D5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216042" y="3605843"/>
            <a:ext cx="14925112" cy="42700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SzTx/>
              <a:buNone/>
              <a:defRPr sz="2000"/>
            </a:lvl1pPr>
            <a:lvl2pPr marL="0" indent="0" algn="ctr">
              <a:spcBef>
                <a:spcPts val="0"/>
              </a:spcBef>
              <a:buSzTx/>
              <a:buNone/>
              <a:defRPr sz="2000"/>
            </a:lvl2pPr>
            <a:lvl3pPr marL="0" indent="0" algn="ctr">
              <a:spcBef>
                <a:spcPts val="0"/>
              </a:spcBef>
              <a:buSzTx/>
              <a:buNone/>
              <a:defRPr sz="2000"/>
            </a:lvl3pPr>
            <a:lvl4pPr marL="0" indent="0" algn="ctr">
              <a:spcBef>
                <a:spcPts val="0"/>
              </a:spcBef>
              <a:buSzTx/>
              <a:buNone/>
              <a:defRPr sz="2000"/>
            </a:lvl4pPr>
            <a:lvl5pPr marL="0" indent="0" algn="ctr">
              <a:spcBef>
                <a:spcPts val="0"/>
              </a:spcBef>
              <a:buSzTx/>
              <a:buNone/>
              <a:defRPr sz="2000"/>
            </a:lvl5pPr>
          </a:lstStyle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xt"/>
          <p:cNvSpPr txBox="1">
            <a:spLocks noGrp="1"/>
          </p:cNvSpPr>
          <p:nvPr>
            <p:ph type="title"/>
          </p:nvPr>
        </p:nvSpPr>
        <p:spPr>
          <a:xfrm>
            <a:off x="1552860" y="1047630"/>
            <a:ext cx="13280292" cy="2159000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7" name="Textebene 1…"/>
          <p:cNvSpPr txBox="1">
            <a:spLocks noGrp="1"/>
          </p:cNvSpPr>
          <p:nvPr>
            <p:ph type="body" idx="1"/>
          </p:nvPr>
        </p:nvSpPr>
        <p:spPr>
          <a:xfrm>
            <a:off x="1552861" y="3645978"/>
            <a:ext cx="14412247" cy="5211074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5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Christian Bauer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559569" y="6362701"/>
            <a:ext cx="13953493" cy="28725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120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r>
              <a:rPr lang="de-DE" dirty="0"/>
              <a:t>Zitatquelle</a:t>
            </a:r>
            <a:endParaRPr dirty="0"/>
          </a:p>
        </p:txBody>
      </p:sp>
      <p:sp>
        <p:nvSpPr>
          <p:cNvPr id="94" name="„Zitat hier eingeben.“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559569" y="3954295"/>
            <a:ext cx="13953493" cy="34881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b="1" i="1"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r>
              <a:rPr dirty="0"/>
              <a:t>„</a:t>
            </a:r>
            <a:r>
              <a:rPr lang="de-DE" dirty="0"/>
              <a:t>Kleines </a:t>
            </a:r>
            <a:r>
              <a:rPr dirty="0" err="1"/>
              <a:t>Zitat</a:t>
            </a:r>
            <a:r>
              <a:rPr dirty="0"/>
              <a:t> </a:t>
            </a:r>
            <a:r>
              <a:rPr dirty="0" err="1"/>
              <a:t>hier</a:t>
            </a:r>
            <a:r>
              <a:rPr dirty="0"/>
              <a:t> </a:t>
            </a:r>
            <a:r>
              <a:rPr dirty="0" err="1"/>
              <a:t>eingeben</a:t>
            </a:r>
            <a:r>
              <a:rPr dirty="0"/>
              <a:t>.</a:t>
            </a:r>
            <a:r>
              <a:rPr lang="de-DE" dirty="0"/>
              <a:t> Schriftgröße anpassen.</a:t>
            </a:r>
            <a:r>
              <a:rPr dirty="0"/>
              <a:t>“ </a:t>
            </a:r>
          </a:p>
        </p:txBody>
      </p:sp>
      <p:sp>
        <p:nvSpPr>
          <p:cNvPr id="9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59569" y="3605843"/>
            <a:ext cx="13953493" cy="42700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ts val="2420"/>
              </a:lnSpc>
              <a:spcBef>
                <a:spcPts val="0"/>
              </a:spcBef>
              <a:buSzTx/>
              <a:buNone/>
              <a:defRPr sz="1600"/>
            </a:lvl1pPr>
            <a:lvl2pPr marL="0" indent="0">
              <a:lnSpc>
                <a:spcPts val="2420"/>
              </a:lnSpc>
              <a:spcBef>
                <a:spcPts val="0"/>
              </a:spcBef>
              <a:buSzTx/>
              <a:buNone/>
              <a:defRPr sz="1600"/>
            </a:lvl2pPr>
            <a:lvl3pPr marL="0" indent="0">
              <a:lnSpc>
                <a:spcPts val="2420"/>
              </a:lnSpc>
              <a:spcBef>
                <a:spcPts val="0"/>
              </a:spcBef>
              <a:buSzTx/>
              <a:buNone/>
              <a:defRPr sz="1600"/>
            </a:lvl3pPr>
            <a:lvl4pPr marL="0" indent="0">
              <a:lnSpc>
                <a:spcPts val="2420"/>
              </a:lnSpc>
              <a:spcBef>
                <a:spcPts val="0"/>
              </a:spcBef>
              <a:buSzTx/>
              <a:buNone/>
              <a:defRPr sz="1600"/>
            </a:lvl4pPr>
            <a:lvl5pPr marL="0" indent="0">
              <a:lnSpc>
                <a:spcPts val="2420"/>
              </a:lnSpc>
              <a:spcBef>
                <a:spcPts val="0"/>
              </a:spcBef>
              <a:buSzTx/>
              <a:buNone/>
              <a:defRPr sz="1600"/>
            </a:lvl5pPr>
          </a:lstStyle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1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5" name="Titeltext">
            <a:extLst>
              <a:ext uri="{FF2B5EF4-FFF2-40B4-BE49-F238E27FC236}">
                <a16:creationId xmlns:a16="http://schemas.microsoft.com/office/drawing/2014/main" id="{C6B106A2-2C2B-2E46-8B69-0866F5E9A9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57596" y="1047630"/>
            <a:ext cx="1311926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449232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7" name="Textebene 1…">
            <a:extLst>
              <a:ext uri="{FF2B5EF4-FFF2-40B4-BE49-F238E27FC236}">
                <a16:creationId xmlns:a16="http://schemas.microsoft.com/office/drawing/2014/main" id="{E3B6031B-33E2-4A4A-BC73-CE4989F86CB0}"/>
              </a:ext>
            </a:extLst>
          </p:cNvPr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559569" y="3605843"/>
            <a:ext cx="13953493" cy="42700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1pPr>
            <a:lvl2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2pPr>
            <a:lvl3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3pPr>
            <a:lvl4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4pPr>
            <a:lvl5pPr marL="342917" indent="-342917">
              <a:spcBef>
                <a:spcPts val="0"/>
              </a:spcBef>
              <a:buSzTx/>
              <a:buFont typeface="Arial" panose="020B0604020202020204" pitchFamily="34" charset="0"/>
              <a:buChar char="•"/>
              <a:defRPr sz="2000"/>
            </a:lvl5pPr>
          </a:lstStyle>
          <a:p>
            <a:r>
              <a:rPr dirty="0" err="1"/>
              <a:t>Textebene</a:t>
            </a:r>
            <a:r>
              <a:rPr dirty="0"/>
              <a:t> 1</a:t>
            </a:r>
            <a:endParaRPr lang="de-DE" dirty="0"/>
          </a:p>
          <a:p>
            <a:endParaRPr dirty="0"/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  <a:endParaRPr lang="de-DE" dirty="0"/>
          </a:p>
          <a:p>
            <a:pPr lvl="1"/>
            <a:endParaRPr dirty="0"/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  <a:endParaRPr lang="de-DE" dirty="0"/>
          </a:p>
          <a:p>
            <a:pPr lvl="2"/>
            <a:endParaRPr dirty="0"/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  <a:endParaRPr lang="de-DE" dirty="0"/>
          </a:p>
          <a:p>
            <a:pPr lvl="3"/>
            <a:endParaRPr dirty="0"/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9" name="Titeltext">
            <a:extLst>
              <a:ext uri="{FF2B5EF4-FFF2-40B4-BE49-F238E27FC236}">
                <a16:creationId xmlns:a16="http://schemas.microsoft.com/office/drawing/2014/main" id="{8736D827-8E72-BE40-A136-D4335C9525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57596" y="1047630"/>
            <a:ext cx="13119261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5190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- Mi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6" name="Titeltext">
            <a:extLst>
              <a:ext uri="{FF2B5EF4-FFF2-40B4-BE49-F238E27FC236}">
                <a16:creationId xmlns:a16="http://schemas.microsoft.com/office/drawing/2014/main" id="{7AC85E90-5394-624F-A6B0-879F19087F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16042" y="1047630"/>
            <a:ext cx="1492511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ctr">
              <a:defRPr sz="3200"/>
            </a:lvl1pPr>
          </a:lstStyle>
          <a:p>
            <a:r>
              <a:rPr dirty="0" err="1"/>
              <a:t>Titeltext</a:t>
            </a:r>
            <a:endParaRPr dirty="0"/>
          </a:p>
        </p:txBody>
      </p:sp>
      <p:sp>
        <p:nvSpPr>
          <p:cNvPr id="8" name="Textebene 1…">
            <a:extLst>
              <a:ext uri="{FF2B5EF4-FFF2-40B4-BE49-F238E27FC236}">
                <a16:creationId xmlns:a16="http://schemas.microsoft.com/office/drawing/2014/main" id="{3DA92108-3F83-194E-8534-FDC295E20D5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216042" y="3605843"/>
            <a:ext cx="14925112" cy="427007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SzTx/>
              <a:buNone/>
              <a:defRPr sz="2000"/>
            </a:lvl1pPr>
            <a:lvl2pPr marL="0" indent="0" algn="ctr">
              <a:spcBef>
                <a:spcPts val="0"/>
              </a:spcBef>
              <a:buSzTx/>
              <a:buNone/>
              <a:defRPr sz="2000"/>
            </a:lvl2pPr>
            <a:lvl3pPr marL="0" indent="0" algn="ctr">
              <a:spcBef>
                <a:spcPts val="0"/>
              </a:spcBef>
              <a:buSzTx/>
              <a:buNone/>
              <a:defRPr sz="2000"/>
            </a:lvl3pPr>
            <a:lvl4pPr marL="0" indent="0" algn="ctr">
              <a:spcBef>
                <a:spcPts val="0"/>
              </a:spcBef>
              <a:buSzTx/>
              <a:buNone/>
              <a:defRPr sz="2000"/>
            </a:lvl4pPr>
            <a:lvl5pPr marL="0" indent="0" algn="ctr">
              <a:spcBef>
                <a:spcPts val="0"/>
              </a:spcBef>
              <a:buSzTx/>
              <a:buNone/>
              <a:defRPr sz="2000"/>
            </a:lvl5pPr>
          </a:lstStyle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9059998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xt"/>
          <p:cNvSpPr txBox="1">
            <a:spLocks noGrp="1"/>
          </p:cNvSpPr>
          <p:nvPr>
            <p:ph type="title"/>
          </p:nvPr>
        </p:nvSpPr>
        <p:spPr>
          <a:xfrm>
            <a:off x="1552860" y="1047630"/>
            <a:ext cx="13280292" cy="2159000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7" name="Textebene 1…"/>
          <p:cNvSpPr txBox="1">
            <a:spLocks noGrp="1"/>
          </p:cNvSpPr>
          <p:nvPr>
            <p:ph type="body" idx="1"/>
          </p:nvPr>
        </p:nvSpPr>
        <p:spPr>
          <a:xfrm>
            <a:off x="1552861" y="3645978"/>
            <a:ext cx="14412247" cy="5211074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5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29311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bene 1…"/>
          <p:cNvSpPr txBox="1">
            <a:spLocks noGrp="1"/>
          </p:cNvSpPr>
          <p:nvPr>
            <p:ph type="body" idx="1"/>
          </p:nvPr>
        </p:nvSpPr>
        <p:spPr>
          <a:xfrm>
            <a:off x="1559570" y="1270000"/>
            <a:ext cx="13094283" cy="7213600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7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397001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>
            <a:spLocks noGrp="1"/>
          </p:cNvSpPr>
          <p:nvPr>
            <p:ph type="title"/>
          </p:nvPr>
        </p:nvSpPr>
        <p:spPr>
          <a:xfrm>
            <a:off x="1569099" y="1047630"/>
            <a:ext cx="1328029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  <p:sp>
        <p:nvSpPr>
          <p:cNvPr id="3" name="Textebene 1…"/>
          <p:cNvSpPr txBox="1">
            <a:spLocks noGrp="1"/>
          </p:cNvSpPr>
          <p:nvPr>
            <p:ph type="body" idx="1"/>
          </p:nvPr>
        </p:nvSpPr>
        <p:spPr>
          <a:xfrm>
            <a:off x="1569096" y="3666226"/>
            <a:ext cx="14800185" cy="5211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8408335" y="9296401"/>
            <a:ext cx="514563" cy="34881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4" r:id="rId3"/>
    <p:sldLayoutId id="2147483658" r:id="rId4"/>
  </p:sldLayoutIdLst>
  <p:transition spd="med"/>
  <p:timing>
    <p:tnLst>
      <p:par>
        <p:cTn id="1" dur="indefinite" restart="never" nodeType="tmRoot"/>
      </p:par>
    </p:tnLst>
  </p:timing>
  <p:txStyles>
    <p:titleStyle>
      <a:lvl1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1pPr>
      <a:lvl2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2pPr>
      <a:lvl3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3pPr>
      <a:lvl4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4pPr>
      <a:lvl5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5pPr>
      <a:lvl6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6pPr>
      <a:lvl7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7pPr>
      <a:lvl8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8pPr>
      <a:lvl9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9pPr>
    </p:titleStyle>
    <p:bodyStyle>
      <a:lvl1pPr marL="375065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1pPr>
      <a:lvl2pPr marL="819587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2pPr>
      <a:lvl3pPr marL="1264109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3pPr>
      <a:lvl4pPr marL="1708631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4pPr>
      <a:lvl5pPr marL="2153154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5pPr>
      <a:lvl6pPr marL="2597676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6pPr>
      <a:lvl7pPr marL="3042198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7pPr>
      <a:lvl8pPr marL="3486720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8pPr>
      <a:lvl9pPr marL="3931243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9pPr>
    </p:bodyStyle>
    <p:otherStyle>
      <a:lvl1pPr marL="0" marR="0" indent="0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11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23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35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46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57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68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80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92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>
            <a:spLocks noGrp="1"/>
          </p:cNvSpPr>
          <p:nvPr>
            <p:ph type="title"/>
          </p:nvPr>
        </p:nvSpPr>
        <p:spPr>
          <a:xfrm>
            <a:off x="1569099" y="1047630"/>
            <a:ext cx="13280292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  <p:sp>
        <p:nvSpPr>
          <p:cNvPr id="3" name="Textebene 1…"/>
          <p:cNvSpPr txBox="1">
            <a:spLocks noGrp="1"/>
          </p:cNvSpPr>
          <p:nvPr>
            <p:ph type="body" idx="1"/>
          </p:nvPr>
        </p:nvSpPr>
        <p:spPr>
          <a:xfrm>
            <a:off x="1569096" y="3666226"/>
            <a:ext cx="14800185" cy="5211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t">
            <a:normAutofit/>
          </a:bodyPr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8408335" y="9296401"/>
            <a:ext cx="514563" cy="34881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390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ransition spd="med"/>
  <p:timing>
    <p:tnLst>
      <p:par>
        <p:cTn id="1" dur="indefinite" restart="never" nodeType="tmRoot"/>
      </p:par>
    </p:tnLst>
  </p:timing>
  <p:txStyles>
    <p:titleStyle>
      <a:lvl1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1pPr>
      <a:lvl2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2pPr>
      <a:lvl3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3pPr>
      <a:lvl4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4pPr>
      <a:lvl5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5pPr>
      <a:lvl6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6pPr>
      <a:lvl7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7pPr>
      <a:lvl8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8pPr>
      <a:lvl9pPr marL="0" marR="0" indent="0" algn="l" defTabSz="58422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Noto Sans SemiCondensed Bold"/>
        </a:defRPr>
      </a:lvl9pPr>
    </p:titleStyle>
    <p:bodyStyle>
      <a:lvl1pPr marL="375065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1pPr>
      <a:lvl2pPr marL="819587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2pPr>
      <a:lvl3pPr marL="1264109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3pPr>
      <a:lvl4pPr marL="1708631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4pPr>
      <a:lvl5pPr marL="2153154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16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5pPr>
      <a:lvl6pPr marL="2597676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6pPr>
      <a:lvl7pPr marL="3042198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7pPr>
      <a:lvl8pPr marL="3486720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8pPr>
      <a:lvl9pPr marL="3931243" marR="0" indent="-375065" algn="l" defTabSz="584229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2700" b="0" i="0" u="none" strike="noStrike" cap="none" spc="0" baseline="0">
          <a:solidFill>
            <a:srgbClr val="000000"/>
          </a:solidFill>
          <a:uFillTx/>
          <a:latin typeface="Noto Sans SemiCondensed"/>
          <a:ea typeface="Noto Sans SemiCondensed"/>
          <a:cs typeface="Noto Sans SemiCondensed"/>
          <a:sym typeface="Noto Sans SemiCondensed"/>
        </a:defRPr>
      </a:lvl9pPr>
    </p:bodyStyle>
    <p:otherStyle>
      <a:lvl1pPr marL="0" marR="0" indent="0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11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23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35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46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57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68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80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92" algn="ctr" defTabSz="58422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er steht ein Titel"/>
          <p:cNvSpPr txBox="1">
            <a:spLocks noGrp="1"/>
          </p:cNvSpPr>
          <p:nvPr>
            <p:ph type="title"/>
          </p:nvPr>
        </p:nvSpPr>
        <p:spPr>
          <a:xfrm>
            <a:off x="1617754" y="1638300"/>
            <a:ext cx="10464800" cy="1739942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Herzlich </a:t>
            </a:r>
            <a:r>
              <a:rPr lang="de-DE" dirty="0" smtClean="0"/>
              <a:t>willkommen</a:t>
            </a:r>
            <a:r>
              <a:rPr lang="de-DE" dirty="0"/>
              <a:t>!</a:t>
            </a:r>
            <a:endParaRPr dirty="0"/>
          </a:p>
        </p:txBody>
      </p:sp>
      <p:sp>
        <p:nvSpPr>
          <p:cNvPr id="4" name="Hier steht ein farbig ausgezeichneter Text.">
            <a:extLst>
              <a:ext uri="{FF2B5EF4-FFF2-40B4-BE49-F238E27FC236}">
                <a16:creationId xmlns:a16="http://schemas.microsoft.com/office/drawing/2014/main" id="{C75A765E-332B-7640-BD04-CEE9AC9E3AEF}"/>
              </a:ext>
            </a:extLst>
          </p:cNvPr>
          <p:cNvSpPr txBox="1"/>
          <p:nvPr/>
        </p:nvSpPr>
        <p:spPr>
          <a:xfrm>
            <a:off x="1608493" y="3404949"/>
            <a:ext cx="8316379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r>
              <a:rPr lang="de-DE" dirty="0"/>
              <a:t>Hier finden Sie exemplarische Seiten für Ihre PPT.</a:t>
            </a:r>
          </a:p>
        </p:txBody>
      </p:sp>
      <p:sp>
        <p:nvSpPr>
          <p:cNvPr id="5" name="Hier steht ein farbig ausgezeichneter Text.">
            <a:extLst>
              <a:ext uri="{FF2B5EF4-FFF2-40B4-BE49-F238E27FC236}">
                <a16:creationId xmlns:a16="http://schemas.microsoft.com/office/drawing/2014/main" id="{8E9ADCAB-6126-AA49-91F6-627C500422FD}"/>
              </a:ext>
            </a:extLst>
          </p:cNvPr>
          <p:cNvSpPr txBox="1"/>
          <p:nvPr/>
        </p:nvSpPr>
        <p:spPr>
          <a:xfrm>
            <a:off x="1608493" y="8115302"/>
            <a:ext cx="2795637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r>
              <a:rPr lang="de-DE" dirty="0">
                <a:solidFill>
                  <a:srgbClr val="45B384"/>
                </a:solidFill>
              </a:rPr>
              <a:t>Viel Spaß damit!</a:t>
            </a:r>
          </a:p>
        </p:txBody>
      </p:sp>
      <p:sp>
        <p:nvSpPr>
          <p:cNvPr id="7" name="Hier steht ein Untertitel"/>
          <p:cNvSpPr txBox="1">
            <a:spLocks noGrp="1"/>
          </p:cNvSpPr>
          <p:nvPr>
            <p:ph type="body" sz="quarter" idx="1"/>
          </p:nvPr>
        </p:nvSpPr>
        <p:spPr>
          <a:xfrm>
            <a:off x="1640057" y="4240121"/>
            <a:ext cx="10464801" cy="37218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fontAlgn="t">
              <a:lnSpc>
                <a:spcPct val="120000"/>
              </a:lnSpc>
              <a:buNone/>
            </a:pPr>
            <a:r>
              <a:rPr lang="de-DE" sz="1800" dirty="0"/>
              <a:t>Zwei Seitentypen stehen Ihnen zur Verfügung. Erstens eine Titelseite. Mit dieser beginnt Ihre Präsentation. </a:t>
            </a:r>
            <a:r>
              <a:rPr lang="de-DE" sz="1800" dirty="0"/>
              <a:t>Sie trägt den Veranstaltungstitel und weitere einführende Informationen. 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Des </a:t>
            </a:r>
            <a:r>
              <a:rPr lang="de-DE" sz="1800" dirty="0"/>
              <a:t>Weiteren gibt es Inhaltsseiten. Mit einem rechts oben platzierten Universitäts-Logo haben Sie hier ausreichend Platz, um Ihre linksbündigen oder zentrierten Inhalte zu platzieren.  </a:t>
            </a:r>
            <a:endParaRPr 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53045773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ier steht ein Titel">
            <a:extLst>
              <a:ext uri="{FF2B5EF4-FFF2-40B4-BE49-F238E27FC236}">
                <a16:creationId xmlns:a16="http://schemas.microsoft.com/office/drawing/2014/main" id="{3E8A5FFE-35F3-924D-BC30-DDD9268D27D6}"/>
              </a:ext>
            </a:extLst>
          </p:cNvPr>
          <p:cNvSpPr txBox="1">
            <a:spLocks/>
          </p:cNvSpPr>
          <p:nvPr/>
        </p:nvSpPr>
        <p:spPr>
          <a:xfrm>
            <a:off x="1641924" y="1973766"/>
            <a:ext cx="9256749" cy="140447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9pPr>
          </a:lstStyle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 Bold"/>
                <a:ea typeface="Noto Sans SemiCondensed Bold"/>
                <a:cs typeface="Noto Sans SemiCondensed Bold"/>
                <a:sym typeface="Noto Sans SemiCondensed Bold"/>
              </a:rPr>
              <a:t>Hier steht ein Titel</a:t>
            </a:r>
          </a:p>
        </p:txBody>
      </p:sp>
      <p:sp>
        <p:nvSpPr>
          <p:cNvPr id="7" name="Hier steht ein Untertitel">
            <a:extLst>
              <a:ext uri="{FF2B5EF4-FFF2-40B4-BE49-F238E27FC236}">
                <a16:creationId xmlns:a16="http://schemas.microsoft.com/office/drawing/2014/main" id="{BBF19FA0-5D12-B140-9799-4586AB46260E}"/>
              </a:ext>
            </a:extLst>
          </p:cNvPr>
          <p:cNvSpPr txBox="1"/>
          <p:nvPr/>
        </p:nvSpPr>
        <p:spPr>
          <a:xfrm>
            <a:off x="1641924" y="3914346"/>
            <a:ext cx="10464801" cy="3423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marL="63500" indent="-63500" algn="l">
              <a:buSzPct val="100000"/>
              <a:buChar char="•"/>
              <a:defRPr sz="2700" b="0"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</a:lstStyle>
          <a:p>
            <a:pPr marL="63500" marR="0" lvl="0" indent="-6350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Hier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steht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ein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Untertitel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als Aufzählung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SemiCondensed"/>
              <a:ea typeface="Noto Sans SemiCondensed"/>
              <a:cs typeface="Noto Sans SemiCondensed"/>
              <a:sym typeface="Noto Sans Semi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2018402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Titel">
            <a:extLst>
              <a:ext uri="{FF2B5EF4-FFF2-40B4-BE49-F238E27FC236}">
                <a16:creationId xmlns:a16="http://schemas.microsoft.com/office/drawing/2014/main" id="{62B359E6-D627-8744-A245-613A7080018A}"/>
              </a:ext>
            </a:extLst>
          </p:cNvPr>
          <p:cNvSpPr txBox="1">
            <a:spLocks/>
          </p:cNvSpPr>
          <p:nvPr/>
        </p:nvSpPr>
        <p:spPr>
          <a:xfrm>
            <a:off x="1622874" y="3624146"/>
            <a:ext cx="9256749" cy="1404476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Noto Sans SemiCondensed Bold"/>
              </a:defRPr>
            </a:lvl9pPr>
          </a:lstStyle>
          <a:p>
            <a:pPr marL="0" marR="0" lvl="0" indent="0" algn="l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 Bold"/>
                <a:ea typeface="Noto Sans SemiCondensed Bold"/>
                <a:cs typeface="Noto Sans SemiCondensed Bold"/>
                <a:sym typeface="Noto Sans SemiCondensed Bold"/>
              </a:rPr>
              <a:t>Hier steht ein Titel</a:t>
            </a:r>
          </a:p>
        </p:txBody>
      </p:sp>
      <p:sp>
        <p:nvSpPr>
          <p:cNvPr id="3" name="Hier steht ein Untertitel">
            <a:extLst>
              <a:ext uri="{FF2B5EF4-FFF2-40B4-BE49-F238E27FC236}">
                <a16:creationId xmlns:a16="http://schemas.microsoft.com/office/drawing/2014/main" id="{296FCB8B-2B83-C743-BA30-BCC410CC1E23}"/>
              </a:ext>
            </a:extLst>
          </p:cNvPr>
          <p:cNvSpPr txBox="1">
            <a:spLocks/>
          </p:cNvSpPr>
          <p:nvPr/>
        </p:nvSpPr>
        <p:spPr>
          <a:xfrm>
            <a:off x="1660973" y="5169351"/>
            <a:ext cx="10464801" cy="1469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t">
            <a:norm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5pPr>
            <a:lvl6pPr marL="2597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6pPr>
            <a:lvl7pPr marL="3042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7pPr>
            <a:lvl8pPr marL="3486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8pPr>
            <a:lvl9pPr marL="3931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9pPr>
          </a:lstStyle>
          <a:p>
            <a:pPr marL="0" marR="0" lvl="0" indent="0" algn="l" defTabSz="584200" rtl="0" eaLnBrk="1" fontAlgn="t" latinLnBrk="0" hangingPunct="1">
              <a:lnSpc>
                <a:spcPts val="250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  <a:sym typeface="Noto Sans SemiCondensed"/>
              </a:rPr>
              <a:t>Beachten Sie: 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/>
            </a:r>
            <a:b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</a:b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Die Präsentation ist nur Ihr visuelles Werkzeug, um Ihre Botschaft zu transportieren. </a:t>
            </a:r>
            <a:b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</a:b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Wenn Sie möchten, dass Ihnen Ihre Zuhörer auch zuhören, zeigen Sie so wenig wie möglich und so viel wie nötig in Ihrer Präsentation: </a:t>
            </a: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Less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is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more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31504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farbig ausgezeichneter Text.">
            <a:extLst>
              <a:ext uri="{FF2B5EF4-FFF2-40B4-BE49-F238E27FC236}">
                <a16:creationId xmlns:a16="http://schemas.microsoft.com/office/drawing/2014/main" id="{5D98E070-2176-A44B-9FE7-E47F137CFBB4}"/>
              </a:ext>
            </a:extLst>
          </p:cNvPr>
          <p:cNvSpPr txBox="1"/>
          <p:nvPr/>
        </p:nvSpPr>
        <p:spPr>
          <a:xfrm>
            <a:off x="1643666" y="3835159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 steht ein Titel.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408913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farbig ausgezeichneter Text.">
            <a:extLst>
              <a:ext uri="{FF2B5EF4-FFF2-40B4-BE49-F238E27FC236}">
                <a16:creationId xmlns:a16="http://schemas.microsoft.com/office/drawing/2014/main" id="{DFDCAF15-A966-924D-8A3B-F7C8EB1A05CC}"/>
              </a:ext>
            </a:extLst>
          </p:cNvPr>
          <p:cNvSpPr txBox="1"/>
          <p:nvPr/>
        </p:nvSpPr>
        <p:spPr>
          <a:xfrm>
            <a:off x="1632661" y="4452193"/>
            <a:ext cx="7358939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steht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ein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farbig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ausgezeichneter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Text.</a:t>
            </a:r>
          </a:p>
        </p:txBody>
      </p:sp>
      <p:sp>
        <p:nvSpPr>
          <p:cNvPr id="3" name="Hier steht ein farbig ausgezeichneter Text.">
            <a:extLst>
              <a:ext uri="{FF2B5EF4-FFF2-40B4-BE49-F238E27FC236}">
                <a16:creationId xmlns:a16="http://schemas.microsoft.com/office/drawing/2014/main" id="{115E9C3F-B05D-2145-9882-04927D42D499}"/>
              </a:ext>
            </a:extLst>
          </p:cNvPr>
          <p:cNvSpPr txBox="1"/>
          <p:nvPr/>
        </p:nvSpPr>
        <p:spPr>
          <a:xfrm>
            <a:off x="1624616" y="3835159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 steht ein Titel.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988F8F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4390090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farbig ausgezeichneter Text.">
            <a:extLst>
              <a:ext uri="{FF2B5EF4-FFF2-40B4-BE49-F238E27FC236}">
                <a16:creationId xmlns:a16="http://schemas.microsoft.com/office/drawing/2014/main" id="{E6805B97-E0EE-FB41-B5DC-6161536AC764}"/>
              </a:ext>
            </a:extLst>
          </p:cNvPr>
          <p:cNvSpPr txBox="1"/>
          <p:nvPr/>
        </p:nvSpPr>
        <p:spPr>
          <a:xfrm>
            <a:off x="1651711" y="4452193"/>
            <a:ext cx="7397039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steht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ein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farbig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ausgezeichneter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Text.</a:t>
            </a:r>
          </a:p>
        </p:txBody>
      </p:sp>
      <p:sp>
        <p:nvSpPr>
          <p:cNvPr id="3" name="Hier steht ein farbig ausgezeichneter Text.">
            <a:extLst>
              <a:ext uri="{FF2B5EF4-FFF2-40B4-BE49-F238E27FC236}">
                <a16:creationId xmlns:a16="http://schemas.microsoft.com/office/drawing/2014/main" id="{A4D87E2E-D9AE-6D40-BAE7-422C89D4610A}"/>
              </a:ext>
            </a:extLst>
          </p:cNvPr>
          <p:cNvSpPr txBox="1"/>
          <p:nvPr/>
        </p:nvSpPr>
        <p:spPr>
          <a:xfrm>
            <a:off x="1651711" y="5032056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Das ist die folgende Folie.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  <p:sp>
        <p:nvSpPr>
          <p:cNvPr id="4" name="Hier steht ein farbig ausgezeichneter Text.">
            <a:extLst>
              <a:ext uri="{FF2B5EF4-FFF2-40B4-BE49-F238E27FC236}">
                <a16:creationId xmlns:a16="http://schemas.microsoft.com/office/drawing/2014/main" id="{8EE266D8-2DF3-144F-B068-AF180849B2EC}"/>
              </a:ext>
            </a:extLst>
          </p:cNvPr>
          <p:cNvSpPr txBox="1"/>
          <p:nvPr/>
        </p:nvSpPr>
        <p:spPr>
          <a:xfrm>
            <a:off x="1651711" y="3835159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 steht ein Titel.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988F8F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5922745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farbig ausgezeichneter Text.">
            <a:extLst>
              <a:ext uri="{FF2B5EF4-FFF2-40B4-BE49-F238E27FC236}">
                <a16:creationId xmlns:a16="http://schemas.microsoft.com/office/drawing/2014/main" id="{56A91CD8-EA22-0B41-B9C4-3D228E25FCB0}"/>
              </a:ext>
            </a:extLst>
          </p:cNvPr>
          <p:cNvSpPr txBox="1"/>
          <p:nvPr/>
        </p:nvSpPr>
        <p:spPr>
          <a:xfrm>
            <a:off x="1632661" y="4452193"/>
            <a:ext cx="7854239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steht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ein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farbig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</a:t>
            </a:r>
            <a:r>
              <a:rPr kumimoji="0" sz="2700" b="1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ausgezeichneter</a:t>
            </a:r>
            <a:r>
              <a:rPr kumimoji="0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 Text.</a:t>
            </a:r>
          </a:p>
        </p:txBody>
      </p:sp>
      <p:sp>
        <p:nvSpPr>
          <p:cNvPr id="3" name="Hier steht ein farbig ausgezeichneter Text.">
            <a:extLst>
              <a:ext uri="{FF2B5EF4-FFF2-40B4-BE49-F238E27FC236}">
                <a16:creationId xmlns:a16="http://schemas.microsoft.com/office/drawing/2014/main" id="{9BF02BD4-8651-474F-9C64-11F62BE41E54}"/>
              </a:ext>
            </a:extLst>
          </p:cNvPr>
          <p:cNvSpPr txBox="1"/>
          <p:nvPr/>
        </p:nvSpPr>
        <p:spPr>
          <a:xfrm>
            <a:off x="1632661" y="5032056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Das ist die folgende Folie.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988F8F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  <p:sp>
        <p:nvSpPr>
          <p:cNvPr id="4" name="Hier steht ein farbig ausgezeichneter Text.">
            <a:extLst>
              <a:ext uri="{FF2B5EF4-FFF2-40B4-BE49-F238E27FC236}">
                <a16:creationId xmlns:a16="http://schemas.microsoft.com/office/drawing/2014/main" id="{C72BA342-252D-D74E-AB05-413487234FFD}"/>
              </a:ext>
            </a:extLst>
          </p:cNvPr>
          <p:cNvSpPr txBox="1"/>
          <p:nvPr/>
        </p:nvSpPr>
        <p:spPr>
          <a:xfrm>
            <a:off x="1632661" y="5611920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Das ist die darauf folgende Folie.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  <p:sp>
        <p:nvSpPr>
          <p:cNvPr id="5" name="Hier steht ein farbig ausgezeichneter Text.">
            <a:extLst>
              <a:ext uri="{FF2B5EF4-FFF2-40B4-BE49-F238E27FC236}">
                <a16:creationId xmlns:a16="http://schemas.microsoft.com/office/drawing/2014/main" id="{D64DDC47-A305-4D43-84C5-82F6F658E913}"/>
              </a:ext>
            </a:extLst>
          </p:cNvPr>
          <p:cNvSpPr txBox="1"/>
          <p:nvPr/>
        </p:nvSpPr>
        <p:spPr>
          <a:xfrm>
            <a:off x="1624616" y="3835159"/>
            <a:ext cx="6902531" cy="5180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Serif-SemiCondensedSemiBold"/>
                <a:sym typeface="NotoSerif-SemiCondensedSemiBold"/>
              </a:rPr>
              <a:t>Hier steht ein Titel.</a:t>
            </a:r>
            <a:endParaRPr kumimoji="0" sz="2700" b="1" i="0" u="none" strike="noStrike" kern="0" cap="none" spc="0" normalizeH="0" baseline="0" noProof="0" dirty="0">
              <a:ln>
                <a:noFill/>
              </a:ln>
              <a:solidFill>
                <a:srgbClr val="988F8F"/>
              </a:solidFill>
              <a:effectLst/>
              <a:uLnTx/>
              <a:uFillTx/>
              <a:latin typeface="NotoSerif-SemiCondensedSemiBold"/>
              <a:sym typeface="NotoSerif-SemiCondensed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7681380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farbig ausgezeichneter Text.">
            <a:extLst>
              <a:ext uri="{FF2B5EF4-FFF2-40B4-BE49-F238E27FC236}">
                <a16:creationId xmlns:a16="http://schemas.microsoft.com/office/drawing/2014/main" id="{77AD4F63-3878-CF49-8994-2C28AE4F4FF7}"/>
              </a:ext>
            </a:extLst>
          </p:cNvPr>
          <p:cNvSpPr txBox="1"/>
          <p:nvPr/>
        </p:nvSpPr>
        <p:spPr>
          <a:xfrm>
            <a:off x="1651712" y="4050130"/>
            <a:ext cx="9645153" cy="1349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2700">
                <a:solidFill>
                  <a:srgbClr val="929292"/>
                </a:solidFill>
                <a:latin typeface="NotoSerif-SemiCondensedSemiBold"/>
                <a:ea typeface="NotoSerif-SemiCondensedSemiBold"/>
                <a:cs typeface="NotoSerif-SemiCondensedSemiBold"/>
                <a:sym typeface="NotoSerif-SemiCondensedSemiBold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»</a:t>
            </a:r>
            <a:r>
              <a:rPr kumimoji="0" sz="2700" b="0" i="1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Hier</a:t>
            </a:r>
            <a:r>
              <a:rPr kumimoji="0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 </a:t>
            </a:r>
            <a:r>
              <a:rPr kumimoji="0" sz="2700" b="0" i="1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steht</a:t>
            </a:r>
            <a:r>
              <a:rPr kumimoji="0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 </a:t>
            </a:r>
            <a:r>
              <a:rPr kumimoji="0" sz="2700" b="0" i="1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ein</a:t>
            </a:r>
            <a:r>
              <a:rPr kumimoji="0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 </a:t>
            </a:r>
            <a:r>
              <a:rPr kumimoji="0" sz="2700" b="0" i="1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farbig</a:t>
            </a:r>
            <a:r>
              <a:rPr kumimoji="0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 </a:t>
            </a:r>
            <a:r>
              <a:rPr kumimoji="0" sz="2700" b="0" i="1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ausgezeichneter</a:t>
            </a:r>
            <a:r>
              <a:rPr kumimoji="0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 Text.</a:t>
            </a:r>
            <a:r>
              <a:rPr kumimoji="0" lang="de-DE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 Es 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  <a:sym typeface="NotoSerif-SemiCondensedSemiBold"/>
              </a:rPr>
              <a:t>könnte zum Beispiel ein Zitat sein, mit dem Sie eine Botschaft kommunizieren möchten.«</a:t>
            </a:r>
            <a:endParaRPr kumimoji="0" sz="2700" b="0" i="1" u="none" strike="noStrike" kern="0" cap="none" spc="0" normalizeH="0" baseline="0" noProof="0" dirty="0">
              <a:ln>
                <a:noFill/>
              </a:ln>
              <a:solidFill>
                <a:srgbClr val="988F8F"/>
              </a:solidFill>
              <a:effectLst/>
              <a:uLnTx/>
              <a:uFillTx/>
              <a:latin typeface="Noto Serif Medium" panose="02020600060500020200" pitchFamily="18" charset="0"/>
              <a:ea typeface="Noto Serif Medium" panose="02020600060500020200" pitchFamily="18" charset="0"/>
              <a:cs typeface="Noto Serif Medium" panose="02020600060500020200" pitchFamily="18" charset="0"/>
              <a:sym typeface="NotoSerif-SemiCondensedSemiBold"/>
            </a:endParaRPr>
          </a:p>
        </p:txBody>
      </p:sp>
      <p:sp>
        <p:nvSpPr>
          <p:cNvPr id="3" name="Hier steht eine Marginalie oder Quellenangabe">
            <a:extLst>
              <a:ext uri="{FF2B5EF4-FFF2-40B4-BE49-F238E27FC236}">
                <a16:creationId xmlns:a16="http://schemas.microsoft.com/office/drawing/2014/main" id="{0A89ED88-8161-EA40-8EB3-4F5189E1AF2B}"/>
              </a:ext>
            </a:extLst>
          </p:cNvPr>
          <p:cNvSpPr txBox="1"/>
          <p:nvPr/>
        </p:nvSpPr>
        <p:spPr>
          <a:xfrm>
            <a:off x="6236027" y="5494065"/>
            <a:ext cx="384720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Hier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 </a:t>
            </a:r>
            <a:r>
              <a:rPr kumimoji="0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steht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 </a:t>
            </a:r>
            <a:r>
              <a:rPr kumimoji="0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eine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 </a:t>
            </a:r>
            <a:r>
              <a:rPr kumimoji="0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Marginalie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 </a:t>
            </a:r>
            <a:r>
              <a:rPr kumimoji="0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oder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 eine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 </a:t>
            </a:r>
            <a:r>
              <a:rPr kumimoji="0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Quellenangabe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5505749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Untertitel">
            <a:extLst>
              <a:ext uri="{FF2B5EF4-FFF2-40B4-BE49-F238E27FC236}">
                <a16:creationId xmlns:a16="http://schemas.microsoft.com/office/drawing/2014/main" id="{3BD3D1EE-EDE8-F24B-A67A-2F9986518CB3}"/>
              </a:ext>
            </a:extLst>
          </p:cNvPr>
          <p:cNvSpPr txBox="1"/>
          <p:nvPr/>
        </p:nvSpPr>
        <p:spPr>
          <a:xfrm>
            <a:off x="1660973" y="3992406"/>
            <a:ext cx="10464801" cy="1962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marL="63500" indent="-63500" algn="l">
              <a:buSzPct val="100000"/>
              <a:buChar char="•"/>
              <a:defRPr sz="2700" b="0"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</a:lstStyle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Hier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steht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ein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Untertitel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als Aufzählung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Wenn Sie eine Aufzählung machen, verteilen Sie Die </a:t>
            </a:r>
            <a:r>
              <a:rPr kumimoji="0" lang="de-DE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Infromstionen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auf verschiedene Folien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Grauen Sie vorher gesagtes aus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Zeigen Sie maximal 6 Elemente auf einer Folie</a:t>
            </a:r>
          </a:p>
        </p:txBody>
      </p:sp>
    </p:spTree>
    <p:extLst>
      <p:ext uri="{BB962C8B-B14F-4D97-AF65-F5344CB8AC3E}">
        <p14:creationId xmlns:p14="http://schemas.microsoft.com/office/powerpoint/2010/main" val="81182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Untertitel">
            <a:extLst>
              <a:ext uri="{FF2B5EF4-FFF2-40B4-BE49-F238E27FC236}">
                <a16:creationId xmlns:a16="http://schemas.microsoft.com/office/drawing/2014/main" id="{89201CCA-3EB6-E341-A951-9E8CBDD1C11F}"/>
              </a:ext>
            </a:extLst>
          </p:cNvPr>
          <p:cNvSpPr txBox="1"/>
          <p:nvPr/>
        </p:nvSpPr>
        <p:spPr>
          <a:xfrm>
            <a:off x="1660973" y="3992406"/>
            <a:ext cx="10464801" cy="1962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marL="63500" indent="-63500" algn="l">
              <a:buSzPct val="100000"/>
              <a:buChar char="•"/>
              <a:defRPr sz="2700" b="0"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</a:lstStyle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Hier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steht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ein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Untertitel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als Aufzählung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Wenn Sie eine Aufzählung machen, verteilen Sie die Informationen auf verschiedene Folien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Grauen Sie vorher gesagtes aus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Zeigen Sie maximal 6 Elemente auf einer Folie</a:t>
            </a:r>
          </a:p>
        </p:txBody>
      </p:sp>
    </p:spTree>
    <p:extLst>
      <p:ext uri="{BB962C8B-B14F-4D97-AF65-F5344CB8AC3E}">
        <p14:creationId xmlns:p14="http://schemas.microsoft.com/office/powerpoint/2010/main" val="12322173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Untertitel">
            <a:extLst>
              <a:ext uri="{FF2B5EF4-FFF2-40B4-BE49-F238E27FC236}">
                <a16:creationId xmlns:a16="http://schemas.microsoft.com/office/drawing/2014/main" id="{15F884F8-4F71-924A-A3C2-42345D8BCF99}"/>
              </a:ext>
            </a:extLst>
          </p:cNvPr>
          <p:cNvSpPr txBox="1"/>
          <p:nvPr/>
        </p:nvSpPr>
        <p:spPr>
          <a:xfrm>
            <a:off x="1641923" y="3992406"/>
            <a:ext cx="10464801" cy="1962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marL="63500" indent="-63500" algn="l">
              <a:buSzPct val="100000"/>
              <a:buChar char="•"/>
              <a:defRPr sz="2700" b="0"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</a:lstStyle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Hier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steht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ein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Untertitel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als Aufzählung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Wenn Sie eine Aufzählung machen, verteilen Sie die Informationen auf verschiedene Folien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Grauen Sie vorher gesagtes aus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Zeigen Sie maximal 6 Elemente auf einer Folie</a:t>
            </a:r>
          </a:p>
        </p:txBody>
      </p:sp>
    </p:spTree>
    <p:extLst>
      <p:ext uri="{BB962C8B-B14F-4D97-AF65-F5344CB8AC3E}">
        <p14:creationId xmlns:p14="http://schemas.microsoft.com/office/powerpoint/2010/main" val="42501955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199C960-85F8-E047-941D-75D5C1B5C8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"/>
            <a:ext cx="17340261" cy="975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982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Untertitel">
            <a:extLst>
              <a:ext uri="{FF2B5EF4-FFF2-40B4-BE49-F238E27FC236}">
                <a16:creationId xmlns:a16="http://schemas.microsoft.com/office/drawing/2014/main" id="{2D0E33C5-ECA9-5842-A547-89E840DF70D5}"/>
              </a:ext>
            </a:extLst>
          </p:cNvPr>
          <p:cNvSpPr txBox="1"/>
          <p:nvPr/>
        </p:nvSpPr>
        <p:spPr>
          <a:xfrm>
            <a:off x="1660973" y="3992406"/>
            <a:ext cx="10464801" cy="1962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marL="63500" indent="-63500" algn="l">
              <a:buSzPct val="100000"/>
              <a:buChar char="•"/>
              <a:defRPr sz="2700" b="0"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</a:lstStyle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Hier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steht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ein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Untertitel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als Aufzählung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Wenn Sie eine Aufzählung machen, verteilen Sie die Informationen auf verschiedene Folien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Grauen Sie vorher gesagtes aus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Zeigen Sie maximal 6 Elemente auf einer Folie</a:t>
            </a:r>
          </a:p>
        </p:txBody>
      </p:sp>
    </p:spTree>
    <p:extLst>
      <p:ext uri="{BB962C8B-B14F-4D97-AF65-F5344CB8AC3E}">
        <p14:creationId xmlns:p14="http://schemas.microsoft.com/office/powerpoint/2010/main" val="38043293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er steht ein Untertitel">
            <a:extLst>
              <a:ext uri="{FF2B5EF4-FFF2-40B4-BE49-F238E27FC236}">
                <a16:creationId xmlns:a16="http://schemas.microsoft.com/office/drawing/2014/main" id="{B1CAC680-A089-A940-9F28-74451291BD9D}"/>
              </a:ext>
            </a:extLst>
          </p:cNvPr>
          <p:cNvSpPr txBox="1"/>
          <p:nvPr/>
        </p:nvSpPr>
        <p:spPr>
          <a:xfrm>
            <a:off x="1641923" y="3992406"/>
            <a:ext cx="10464801" cy="1962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marL="63500" indent="-63500" algn="l">
              <a:buSzPct val="100000"/>
              <a:buChar char="•"/>
              <a:defRPr sz="2700" b="0"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</a:lstStyle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Hier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steht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ein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</a:t>
            </a:r>
            <a:r>
              <a:rPr kumimoji="0" sz="2000" b="0" i="0" u="none" strike="noStrike" kern="0" cap="none" spc="0" normalizeH="0" baseline="0" noProof="0" dirty="0" err="1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Untertitel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als Aufzählung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Wenn Sie eine Aufzählung machen, verteilen Sie die Informationen auf verschiedene Folien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Grauen Sie vorher gesagtes aus</a:t>
            </a:r>
          </a:p>
          <a:p>
            <a:pPr marL="63500" marR="0" lvl="0" indent="-63500" algn="l" defTabSz="5842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rPr>
              <a:t> Zeigen Sie maximal 6 Elemente auf einer Folie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ECF765F-07B9-3045-A06D-669C3AF84313}"/>
              </a:ext>
            </a:extLst>
          </p:cNvPr>
          <p:cNvSpPr/>
          <p:nvPr/>
        </p:nvSpPr>
        <p:spPr>
          <a:xfrm>
            <a:off x="1641921" y="7086745"/>
            <a:ext cx="65024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1" u="none" strike="noStrike" kern="0" cap="none" spc="0" normalizeH="0" baseline="0" noProof="0" dirty="0">
                <a:ln>
                  <a:noFill/>
                </a:ln>
                <a:solidFill>
                  <a:srgbClr val="988F8F"/>
                </a:solidFill>
                <a:effectLst/>
                <a:uLnTx/>
                <a:uFillTx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  <a:sym typeface="Helvetica Neue"/>
              </a:rPr>
              <a:t>Das Ausgrauen von vorher gezeigten Informationen macht es Ihren Zuhörern leichter, zu wissen, was gerade jetzt wichtig ist.</a:t>
            </a:r>
          </a:p>
        </p:txBody>
      </p:sp>
    </p:spTree>
    <p:extLst>
      <p:ext uri="{BB962C8B-B14F-4D97-AF65-F5344CB8AC3E}">
        <p14:creationId xmlns:p14="http://schemas.microsoft.com/office/powerpoint/2010/main" val="24400244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1DBD859-24E9-5D46-A0D9-DA8DB94ABE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3200" dirty="0">
                <a:latin typeface="+mj-lt"/>
                <a:ea typeface="+mj-ea"/>
              </a:rPr>
              <a:t>Oder Sie wählen ein Layout aus, über:</a:t>
            </a:r>
          </a:p>
          <a:p>
            <a:pPr marL="0" indent="0">
              <a:buNone/>
            </a:pPr>
            <a:r>
              <a:rPr lang="de-DE" dirty="0">
                <a:solidFill>
                  <a:srgbClr val="988F8F"/>
                </a:solidFill>
              </a:rPr>
              <a:t>Start / Layout / Entsprechendes Layout auswählen und Text ergänzen.</a:t>
            </a:r>
          </a:p>
        </p:txBody>
      </p:sp>
    </p:spTree>
    <p:extLst>
      <p:ext uri="{BB962C8B-B14F-4D97-AF65-F5344CB8AC3E}">
        <p14:creationId xmlns:p14="http://schemas.microsoft.com/office/powerpoint/2010/main" val="35711743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Bild" descr="Bild"/>
          <p:cNvPicPr>
            <a:picLocks noChangeAspect="1"/>
          </p:cNvPicPr>
          <p:nvPr/>
        </p:nvPicPr>
        <p:blipFill rotWithShape="1">
          <a:blip r:embed="rId3">
            <a:extLst/>
          </a:blip>
          <a:srcRect l="16671"/>
          <a:stretch/>
        </p:blipFill>
        <p:spPr>
          <a:xfrm>
            <a:off x="2892560" y="709569"/>
            <a:ext cx="8455740" cy="833446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Hier steht eine Marginalie oder Quellenangabe">
            <a:extLst>
              <a:ext uri="{FF2B5EF4-FFF2-40B4-BE49-F238E27FC236}">
                <a16:creationId xmlns:a16="http://schemas.microsoft.com/office/drawing/2014/main" id="{DAF5DFF0-3A24-B141-A390-798E7EFAFE72}"/>
              </a:ext>
            </a:extLst>
          </p:cNvPr>
          <p:cNvSpPr txBox="1"/>
          <p:nvPr/>
        </p:nvSpPr>
        <p:spPr>
          <a:xfrm>
            <a:off x="3370162" y="1543085"/>
            <a:ext cx="75661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Uni-Grau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6" name="Hier steht eine Marginalie oder Quellenangabe">
            <a:extLst>
              <a:ext uri="{FF2B5EF4-FFF2-40B4-BE49-F238E27FC236}">
                <a16:creationId xmlns:a16="http://schemas.microsoft.com/office/drawing/2014/main" id="{AA17DABD-D5E4-F144-B82A-149420E5DA06}"/>
              </a:ext>
            </a:extLst>
          </p:cNvPr>
          <p:cNvSpPr txBox="1"/>
          <p:nvPr/>
        </p:nvSpPr>
        <p:spPr>
          <a:xfrm>
            <a:off x="3370162" y="2925571"/>
            <a:ext cx="2430152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Staatswissenschaftliche Fakultät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7" name="Hier steht eine Marginalie oder Quellenangabe">
            <a:extLst>
              <a:ext uri="{FF2B5EF4-FFF2-40B4-BE49-F238E27FC236}">
                <a16:creationId xmlns:a16="http://schemas.microsoft.com/office/drawing/2014/main" id="{B39C3D93-AB59-7A4C-9014-FE1272A7589F}"/>
              </a:ext>
            </a:extLst>
          </p:cNvPr>
          <p:cNvSpPr txBox="1"/>
          <p:nvPr/>
        </p:nvSpPr>
        <p:spPr>
          <a:xfrm>
            <a:off x="3370162" y="4362485"/>
            <a:ext cx="2786019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Erziehungswissenschaftliche Fakultät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8" name="Hier steht eine Marginalie oder Quellenangabe">
            <a:extLst>
              <a:ext uri="{FF2B5EF4-FFF2-40B4-BE49-F238E27FC236}">
                <a16:creationId xmlns:a16="http://schemas.microsoft.com/office/drawing/2014/main" id="{1BD14ECD-F630-994F-86BB-E5AA87A9FC2E}"/>
              </a:ext>
            </a:extLst>
          </p:cNvPr>
          <p:cNvSpPr txBox="1"/>
          <p:nvPr/>
        </p:nvSpPr>
        <p:spPr>
          <a:xfrm>
            <a:off x="3370162" y="5821171"/>
            <a:ext cx="247664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Katholisch-Theologische Fakultät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9" name="Hier steht eine Marginalie oder Quellenangabe">
            <a:extLst>
              <a:ext uri="{FF2B5EF4-FFF2-40B4-BE49-F238E27FC236}">
                <a16:creationId xmlns:a16="http://schemas.microsoft.com/office/drawing/2014/main" id="{E337A99A-2611-4F46-B03B-DEC99AE58A3B}"/>
              </a:ext>
            </a:extLst>
          </p:cNvPr>
          <p:cNvSpPr txBox="1"/>
          <p:nvPr/>
        </p:nvSpPr>
        <p:spPr>
          <a:xfrm>
            <a:off x="3370162" y="7258084"/>
            <a:ext cx="1809791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Philosophische Fakultät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0" name="Hier steht eine Marginalie oder Quellenangabe">
            <a:extLst>
              <a:ext uri="{FF2B5EF4-FFF2-40B4-BE49-F238E27FC236}">
                <a16:creationId xmlns:a16="http://schemas.microsoft.com/office/drawing/2014/main" id="{D7AD46DE-682B-8B4B-A948-49E2685B8B5F}"/>
              </a:ext>
            </a:extLst>
          </p:cNvPr>
          <p:cNvSpPr txBox="1"/>
          <p:nvPr/>
        </p:nvSpPr>
        <p:spPr>
          <a:xfrm>
            <a:off x="3370162" y="8684111"/>
            <a:ext cx="1433085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Max-Weber-Kolleg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1" name="Hier steht eine Marginalie oder Quellenangabe">
            <a:extLst>
              <a:ext uri="{FF2B5EF4-FFF2-40B4-BE49-F238E27FC236}">
                <a16:creationId xmlns:a16="http://schemas.microsoft.com/office/drawing/2014/main" id="{45BBFEB7-93BA-F74E-9258-4765C5792AAF}"/>
              </a:ext>
            </a:extLst>
          </p:cNvPr>
          <p:cNvSpPr txBox="1"/>
          <p:nvPr/>
        </p:nvSpPr>
        <p:spPr>
          <a:xfrm>
            <a:off x="8007477" y="1543085"/>
            <a:ext cx="35747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ESE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2" name="Hier steht eine Marginalie oder Quellenangabe">
            <a:extLst>
              <a:ext uri="{FF2B5EF4-FFF2-40B4-BE49-F238E27FC236}">
                <a16:creationId xmlns:a16="http://schemas.microsoft.com/office/drawing/2014/main" id="{10E3665E-504C-E54E-B893-865AC8B0AD98}"/>
              </a:ext>
            </a:extLst>
          </p:cNvPr>
          <p:cNvSpPr txBox="1"/>
          <p:nvPr/>
        </p:nvSpPr>
        <p:spPr>
          <a:xfrm>
            <a:off x="8007476" y="2925571"/>
            <a:ext cx="1498808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Willy Brandt School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3" name="Hier steht eine Marginalie oder Quellenangabe">
            <a:extLst>
              <a:ext uri="{FF2B5EF4-FFF2-40B4-BE49-F238E27FC236}">
                <a16:creationId xmlns:a16="http://schemas.microsoft.com/office/drawing/2014/main" id="{7A813973-4BFE-884B-BD3E-48C785879367}"/>
              </a:ext>
            </a:extLst>
          </p:cNvPr>
          <p:cNvSpPr txBox="1"/>
          <p:nvPr/>
        </p:nvSpPr>
        <p:spPr>
          <a:xfrm>
            <a:off x="8007478" y="4362485"/>
            <a:ext cx="2034211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Forschungszentrum Gotha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4" name="Hier steht eine Marginalie oder Quellenangabe">
            <a:extLst>
              <a:ext uri="{FF2B5EF4-FFF2-40B4-BE49-F238E27FC236}">
                <a16:creationId xmlns:a16="http://schemas.microsoft.com/office/drawing/2014/main" id="{FF1203FD-5546-4F4D-B281-DC9120209A25}"/>
              </a:ext>
            </a:extLst>
          </p:cNvPr>
          <p:cNvSpPr txBox="1"/>
          <p:nvPr/>
        </p:nvSpPr>
        <p:spPr>
          <a:xfrm>
            <a:off x="8007477" y="5821171"/>
            <a:ext cx="1660711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Forschungsbibliothek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5" name="Hier steht eine Marginalie oder Quellenangabe">
            <a:extLst>
              <a:ext uri="{FF2B5EF4-FFF2-40B4-BE49-F238E27FC236}">
                <a16:creationId xmlns:a16="http://schemas.microsoft.com/office/drawing/2014/main" id="{0EB88C5E-2A1A-234E-902F-EFA27AF46486}"/>
              </a:ext>
            </a:extLst>
          </p:cNvPr>
          <p:cNvSpPr txBox="1"/>
          <p:nvPr/>
        </p:nvSpPr>
        <p:spPr>
          <a:xfrm>
            <a:off x="8007477" y="7258084"/>
            <a:ext cx="780663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ErfurtLab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6" name="Hier steht eine Marginalie oder Quellenangabe">
            <a:extLst>
              <a:ext uri="{FF2B5EF4-FFF2-40B4-BE49-F238E27FC236}">
                <a16:creationId xmlns:a16="http://schemas.microsoft.com/office/drawing/2014/main" id="{B3354AB1-603B-264C-AFC4-FCA64D7831AD}"/>
              </a:ext>
            </a:extLst>
          </p:cNvPr>
          <p:cNvSpPr txBox="1"/>
          <p:nvPr/>
        </p:nvSpPr>
        <p:spPr>
          <a:xfrm>
            <a:off x="8007476" y="8684111"/>
            <a:ext cx="367088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XYZ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8" name="Hier steht eine Marginalie oder Quellenangabe">
            <a:extLst>
              <a:ext uri="{FF2B5EF4-FFF2-40B4-BE49-F238E27FC236}">
                <a16:creationId xmlns:a16="http://schemas.microsoft.com/office/drawing/2014/main" id="{3B495ACC-C24F-A249-A354-6613E7405826}"/>
              </a:ext>
            </a:extLst>
          </p:cNvPr>
          <p:cNvSpPr txBox="1"/>
          <p:nvPr/>
        </p:nvSpPr>
        <p:spPr>
          <a:xfrm>
            <a:off x="11521706" y="9903424"/>
            <a:ext cx="3291508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Farben über »Weitere Farben« aufnehmen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7" name="Hier steht eine Marginalie oder Quellenangabe">
            <a:extLst>
              <a:ext uri="{FF2B5EF4-FFF2-40B4-BE49-F238E27FC236}">
                <a16:creationId xmlns:a16="http://schemas.microsoft.com/office/drawing/2014/main" id="{18F1BB73-1BDB-7846-9339-EA22E8F2E371}"/>
              </a:ext>
            </a:extLst>
          </p:cNvPr>
          <p:cNvSpPr txBox="1"/>
          <p:nvPr/>
        </p:nvSpPr>
        <p:spPr>
          <a:xfrm>
            <a:off x="3370162" y="851840"/>
            <a:ext cx="407163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70%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19" name="Hier steht eine Marginalie oder Quellenangabe">
            <a:extLst>
              <a:ext uri="{FF2B5EF4-FFF2-40B4-BE49-F238E27FC236}">
                <a16:creationId xmlns:a16="http://schemas.microsoft.com/office/drawing/2014/main" id="{8D2218B8-12BB-A747-824F-9AA85517061E}"/>
              </a:ext>
            </a:extLst>
          </p:cNvPr>
          <p:cNvSpPr txBox="1"/>
          <p:nvPr/>
        </p:nvSpPr>
        <p:spPr>
          <a:xfrm>
            <a:off x="4541039" y="851840"/>
            <a:ext cx="495328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100%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  <p:sp>
        <p:nvSpPr>
          <p:cNvPr id="20" name="Hier steht eine Marginalie oder Quellenangabe">
            <a:extLst>
              <a:ext uri="{FF2B5EF4-FFF2-40B4-BE49-F238E27FC236}">
                <a16:creationId xmlns:a16="http://schemas.microsoft.com/office/drawing/2014/main" id="{96DAFA26-260C-6944-A7EA-9F2DD5963DBF}"/>
              </a:ext>
            </a:extLst>
          </p:cNvPr>
          <p:cNvSpPr txBox="1"/>
          <p:nvPr/>
        </p:nvSpPr>
        <p:spPr>
          <a:xfrm>
            <a:off x="5672073" y="851840"/>
            <a:ext cx="96821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200" b="0">
                <a:latin typeface="Noto Sans Regular"/>
                <a:ea typeface="Noto Sans Regular"/>
                <a:cs typeface="Noto Sans Regular"/>
                <a:sym typeface="Noto Sans Regular"/>
              </a:defRPr>
            </a:lvl1pPr>
          </a:lstStyle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100% + 15%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Regular"/>
                <a:ea typeface="Noto Sans Regular"/>
                <a:cs typeface="Noto Sans Regular"/>
                <a:sym typeface="Noto Sans Regular"/>
              </a:rPr>
              <a:t>Schwarz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Regular"/>
              <a:ea typeface="Noto Sans Regular"/>
              <a:cs typeface="Noto Sans Regular"/>
              <a:sym typeface="Noto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1459280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" y="0"/>
            <a:ext cx="1733973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00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1509"/>
            <a:ext cx="17340263" cy="115659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4849A8F-EFD3-AB4D-A20F-DE925E7AE6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373870"/>
            <a:ext cx="13119520" cy="7379729"/>
          </a:xfrm>
          <a:prstGeom prst="rect">
            <a:avLst/>
          </a:prstGeom>
        </p:spPr>
      </p:pic>
      <p:sp>
        <p:nvSpPr>
          <p:cNvPr id="14" name="Hier steht ein Untertitel">
            <a:extLst>
              <a:ext uri="{FF2B5EF4-FFF2-40B4-BE49-F238E27FC236}">
                <a16:creationId xmlns:a16="http://schemas.microsoft.com/office/drawing/2014/main" id="{78D99A8C-827E-2B42-90DB-517FF9B8FB4B}"/>
              </a:ext>
            </a:extLst>
          </p:cNvPr>
          <p:cNvSpPr txBox="1">
            <a:spLocks/>
          </p:cNvSpPr>
          <p:nvPr/>
        </p:nvSpPr>
        <p:spPr>
          <a:xfrm>
            <a:off x="701095" y="7377020"/>
            <a:ext cx="5858668" cy="1847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Autofit/>
          </a:bodyPr>
          <a:lstStyle>
            <a:lvl1pPr marL="375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  <a:lvl2pPr marL="819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2pPr>
            <a:lvl3pPr marL="1264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3pPr>
            <a:lvl4pPr marL="1708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4pPr>
            <a:lvl5pPr marL="2153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5pPr>
            <a:lvl6pPr marL="2597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6pPr>
            <a:lvl7pPr marL="3042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7pPr>
            <a:lvl8pPr marL="3486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8pPr>
            <a:lvl9pPr marL="3931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9pPr>
          </a:lstStyle>
          <a:p>
            <a:pPr marL="0" indent="0" hangingPunct="1">
              <a:buNone/>
            </a:pPr>
            <a:r>
              <a:rPr lang="de-DE" b="1" dirty="0" smtClean="0"/>
              <a:t>Wir </a:t>
            </a:r>
            <a:r>
              <a:rPr lang="de-DE" b="1" dirty="0"/>
              <a:t>arbeiten an der Lösung eines technischen Problems und sind </a:t>
            </a:r>
            <a:br>
              <a:rPr lang="de-DE" b="1" dirty="0"/>
            </a:br>
            <a:r>
              <a:rPr lang="de-DE" b="1" dirty="0" smtClean="0"/>
              <a:t>gleich </a:t>
            </a:r>
            <a:r>
              <a:rPr lang="de-DE" b="1" dirty="0"/>
              <a:t>zurück</a:t>
            </a:r>
            <a:r>
              <a:rPr lang="de-DE" b="1" dirty="0" smtClean="0"/>
              <a:t>.</a:t>
            </a:r>
            <a:endParaRPr lang="de-DE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984472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642" y="-1491509"/>
            <a:ext cx="18115905" cy="12083309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8215"/>
            <a:ext cx="17339733" cy="9753600"/>
          </a:xfrm>
          <a:prstGeom prst="rect">
            <a:avLst/>
          </a:prstGeom>
        </p:spPr>
      </p:pic>
      <p:sp>
        <p:nvSpPr>
          <p:cNvPr id="14" name="Hier steht ein Untertitel">
            <a:extLst>
              <a:ext uri="{FF2B5EF4-FFF2-40B4-BE49-F238E27FC236}">
                <a16:creationId xmlns:a16="http://schemas.microsoft.com/office/drawing/2014/main" id="{78D99A8C-827E-2B42-90DB-517FF9B8FB4B}"/>
              </a:ext>
            </a:extLst>
          </p:cNvPr>
          <p:cNvSpPr txBox="1">
            <a:spLocks/>
          </p:cNvSpPr>
          <p:nvPr/>
        </p:nvSpPr>
        <p:spPr>
          <a:xfrm>
            <a:off x="701095" y="7377020"/>
            <a:ext cx="5858668" cy="1847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Autofit/>
          </a:bodyPr>
          <a:lstStyle>
            <a:lvl1pPr marL="375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  <a:lvl2pPr marL="819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2pPr>
            <a:lvl3pPr marL="1264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3pPr>
            <a:lvl4pPr marL="1708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4pPr>
            <a:lvl5pPr marL="2153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5pPr>
            <a:lvl6pPr marL="2597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6pPr>
            <a:lvl7pPr marL="3042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7pPr>
            <a:lvl8pPr marL="3486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8pPr>
            <a:lvl9pPr marL="3931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9pPr>
          </a:lstStyle>
          <a:p>
            <a:pPr marL="0" indent="0" hangingPunct="1">
              <a:buNone/>
            </a:pPr>
            <a:r>
              <a:rPr lang="de-DE" b="1" dirty="0" smtClean="0"/>
              <a:t>Wir </a:t>
            </a:r>
            <a:r>
              <a:rPr lang="de-DE" b="1" dirty="0"/>
              <a:t>arbeiten an der Lösung eines technischen Problems und sind </a:t>
            </a:r>
            <a:br>
              <a:rPr lang="de-DE" b="1" dirty="0"/>
            </a:br>
            <a:r>
              <a:rPr lang="de-DE" b="1" dirty="0" smtClean="0"/>
              <a:t>gleich </a:t>
            </a:r>
            <a:r>
              <a:rPr lang="de-DE" b="1" dirty="0"/>
              <a:t>zurück</a:t>
            </a:r>
            <a:r>
              <a:rPr lang="de-DE" b="1" dirty="0" smtClean="0"/>
              <a:t>.</a:t>
            </a:r>
            <a:endParaRPr lang="de-DE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96210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3" b="10810"/>
          <a:stretch/>
        </p:blipFill>
        <p:spPr>
          <a:xfrm>
            <a:off x="6858000" y="-1212109"/>
            <a:ext cx="10482263" cy="898450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2335" y="917318"/>
            <a:ext cx="17339733" cy="9753600"/>
          </a:xfrm>
          <a:prstGeom prst="rect">
            <a:avLst/>
          </a:prstGeom>
        </p:spPr>
      </p:pic>
      <p:sp>
        <p:nvSpPr>
          <p:cNvPr id="14" name="Hier steht ein Untertitel">
            <a:extLst>
              <a:ext uri="{FF2B5EF4-FFF2-40B4-BE49-F238E27FC236}">
                <a16:creationId xmlns:a16="http://schemas.microsoft.com/office/drawing/2014/main" id="{78D99A8C-827E-2B42-90DB-517FF9B8FB4B}"/>
              </a:ext>
            </a:extLst>
          </p:cNvPr>
          <p:cNvSpPr txBox="1">
            <a:spLocks/>
          </p:cNvSpPr>
          <p:nvPr/>
        </p:nvSpPr>
        <p:spPr>
          <a:xfrm>
            <a:off x="701095" y="7377020"/>
            <a:ext cx="5858668" cy="1847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Autofit/>
          </a:bodyPr>
          <a:lstStyle>
            <a:lvl1pPr marL="375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1pPr>
            <a:lvl2pPr marL="819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2pPr>
            <a:lvl3pPr marL="1264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3pPr>
            <a:lvl4pPr marL="1708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4pPr>
            <a:lvl5pPr marL="2153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5pPr>
            <a:lvl6pPr marL="2597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6pPr>
            <a:lvl7pPr marL="3042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7pPr>
            <a:lvl8pPr marL="34865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8pPr>
            <a:lvl9pPr marL="3931046" marR="0" indent="-375046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2700" b="0" i="0" u="none" strike="noStrike" cap="none" spc="0" baseline="0">
                <a:solidFill>
                  <a:srgbClr val="000000"/>
                </a:solidFill>
                <a:uFillTx/>
                <a:latin typeface="Noto Sans SemiCondensed"/>
                <a:ea typeface="Noto Sans SemiCondensed"/>
                <a:cs typeface="Noto Sans SemiCondensed"/>
                <a:sym typeface="Noto Sans SemiCondensed"/>
              </a:defRPr>
            </a:lvl9pPr>
          </a:lstStyle>
          <a:p>
            <a:pPr marL="0" indent="0" hangingPunct="1">
              <a:buNone/>
            </a:pPr>
            <a:r>
              <a:rPr lang="de-DE" b="1" dirty="0" smtClean="0"/>
              <a:t>Wir </a:t>
            </a:r>
            <a:r>
              <a:rPr lang="de-DE" b="1" dirty="0"/>
              <a:t>arbeiten an der Lösung eines technischen Problems und sind </a:t>
            </a:r>
            <a:br>
              <a:rPr lang="de-DE" b="1" dirty="0"/>
            </a:br>
            <a:r>
              <a:rPr lang="de-DE" b="1" dirty="0" smtClean="0"/>
              <a:t>gleich </a:t>
            </a:r>
            <a:r>
              <a:rPr lang="de-DE" b="1" dirty="0"/>
              <a:t>zurück</a:t>
            </a:r>
            <a:r>
              <a:rPr lang="de-DE" b="1" dirty="0" smtClean="0"/>
              <a:t>.</a:t>
            </a:r>
            <a:endParaRPr lang="de-DE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85591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8886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71888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" y="0"/>
            <a:ext cx="1733973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8593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Noto Sans SemiCondensed Bold"/>
        <a:ea typeface="Noto Sans SemiCondensed Bold"/>
        <a:cs typeface="Noto Sans SemiCondensed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Noto Sans SemiCondensed Bold"/>
        <a:ea typeface="Noto Sans SemiCondensed Bold"/>
        <a:cs typeface="Noto Sans SemiCondensed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Noto Sans SemiCondensed Bold"/>
        <a:ea typeface="Noto Sans SemiCondensed Bold"/>
        <a:cs typeface="Noto Sans SemiCondensed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750</Words>
  <Application>Microsoft Office PowerPoint</Application>
  <PresentationFormat>Benutzerdefiniert</PresentationFormat>
  <Paragraphs>73</Paragraphs>
  <Slides>23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23</vt:i4>
      </vt:variant>
    </vt:vector>
  </HeadingPairs>
  <TitlesOfParts>
    <vt:vector size="36" baseType="lpstr">
      <vt:lpstr>Arial</vt:lpstr>
      <vt:lpstr>Helvetica Neue</vt:lpstr>
      <vt:lpstr>Helvetica Neue Light</vt:lpstr>
      <vt:lpstr>Helvetica Neue Thin</vt:lpstr>
      <vt:lpstr>Noto Sans</vt:lpstr>
      <vt:lpstr>Noto Sans Regular</vt:lpstr>
      <vt:lpstr>Noto Sans SemiCondensed</vt:lpstr>
      <vt:lpstr>Noto Sans SemiCondensed Bold</vt:lpstr>
      <vt:lpstr>Noto Serif</vt:lpstr>
      <vt:lpstr>Noto Serif Medium</vt:lpstr>
      <vt:lpstr>NotoSerif-SemiCondensedSemiBold</vt:lpstr>
      <vt:lpstr>White</vt:lpstr>
      <vt:lpstr>1_White</vt:lpstr>
      <vt:lpstr>Herzlich willkommen!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Lisa Wollenschläger</cp:lastModifiedBy>
  <cp:revision>56</cp:revision>
  <dcterms:modified xsi:type="dcterms:W3CDTF">2021-07-20T12:56:04Z</dcterms:modified>
</cp:coreProperties>
</file>