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C000"/>
    <a:srgbClr val="45B384"/>
    <a:srgbClr val="EFF8F4"/>
    <a:srgbClr val="A04872"/>
    <a:srgbClr val="FAE100"/>
    <a:srgbClr val="C9D300"/>
    <a:srgbClr val="E86159"/>
    <a:srgbClr val="988F8F"/>
    <a:srgbClr val="F4C000"/>
    <a:srgbClr val="4CB3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5C000"/>
                </a:solidFill>
              </a:rPr>
              <a:t>Here you can find sample pages for your </a:t>
            </a:r>
            <a:r>
              <a:rPr lang="en-US" dirty="0" smtClean="0">
                <a:solidFill>
                  <a:srgbClr val="F5C000"/>
                </a:solidFill>
              </a:rPr>
              <a:t>PPT.</a:t>
            </a:r>
            <a:endParaRPr lang="en-US" dirty="0">
              <a:solidFill>
                <a:srgbClr val="F5C000"/>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F5C000"/>
                </a:solidFill>
              </a:rPr>
              <a:t>Have</a:t>
            </a:r>
            <a:r>
              <a:rPr lang="de-DE" dirty="0">
                <a:solidFill>
                  <a:srgbClr val="F5C000"/>
                </a:solidFill>
              </a:rPr>
              <a:t> </a:t>
            </a:r>
            <a:r>
              <a:rPr lang="de-DE" dirty="0" err="1">
                <a:solidFill>
                  <a:srgbClr val="F5C000"/>
                </a:solidFill>
              </a:rPr>
              <a:t>fun</a:t>
            </a:r>
            <a:r>
              <a:rPr lang="de-DE" dirty="0">
                <a:solidFill>
                  <a:srgbClr val="F5C000"/>
                </a:solidFill>
              </a:rPr>
              <a:t> </a:t>
            </a:r>
            <a:r>
              <a:rPr lang="de-DE" dirty="0" err="1">
                <a:solidFill>
                  <a:srgbClr val="F5C000"/>
                </a:solidFill>
              </a:rPr>
              <a:t>with</a:t>
            </a:r>
            <a:r>
              <a:rPr lang="de-DE" dirty="0">
                <a:solidFill>
                  <a:srgbClr val="F5C000"/>
                </a:solidFill>
              </a:rPr>
              <a:t> </a:t>
            </a:r>
            <a:r>
              <a:rPr lang="de-DE" dirty="0" err="1">
                <a:solidFill>
                  <a:srgbClr val="F5C000"/>
                </a:solidFill>
              </a:rPr>
              <a:t>it!</a:t>
            </a:r>
            <a:endParaRPr lang="de-DE" dirty="0">
              <a:solidFill>
                <a:srgbClr val="F5C000"/>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 y="-149"/>
            <a:ext cx="17340257" cy="9753894"/>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149"/>
            <a:ext cx="17340257" cy="9753894"/>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 y="2373873"/>
            <a:ext cx="13119514" cy="7379727"/>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49"/>
            <a:ext cx="17340257" cy="9753894"/>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F5C000"/>
                </a:solidFill>
              </a:rPr>
              <a:t>Hi, there is a title here!</a:t>
            </a:r>
            <a:endParaRPr lang="de-DE" dirty="0">
              <a:solidFill>
                <a:srgbClr val="F5C000"/>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99" y="0"/>
            <a:ext cx="17340257" cy="9753894"/>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F5C000"/>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F5C000"/>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F5C000"/>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F5C000"/>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F5C000"/>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F5C000"/>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47</cp:revision>
  <dcterms:modified xsi:type="dcterms:W3CDTF">2021-06-22T11:42:54Z</dcterms:modified>
</cp:coreProperties>
</file>