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66" r:id="rId2"/>
    <p:sldId id="260" r:id="rId3"/>
    <p:sldId id="269" r:id="rId4"/>
    <p:sldId id="263" r:id="rId5"/>
    <p:sldId id="261" r:id="rId6"/>
    <p:sldId id="262" r:id="rId7"/>
    <p:sldId id="271" r:id="rId8"/>
    <p:sldId id="273" r:id="rId9"/>
    <p:sldId id="275" r:id="rId10"/>
    <p:sldId id="278" r:id="rId11"/>
    <p:sldId id="279" r:id="rId12"/>
    <p:sldId id="281" r:id="rId13"/>
    <p:sldId id="280" r:id="rId14"/>
    <p:sldId id="283" r:id="rId1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1"/>
            <p14:sldId id="262"/>
            <p14:sldId id="271"/>
          </p14:sldIdLst>
        </p14:section>
        <p14:section name="Inhalt" id="{8B830A92-6B90-544D-96FE-3E1955C4112E}">
          <p14:sldIdLst>
            <p14:sldId id="273"/>
            <p14:sldId id="275"/>
            <p14:sldId id="278"/>
            <p14:sldId id="279"/>
            <p14:sldId id="281"/>
            <p14:sldId id="280"/>
            <p14:sldId id="283"/>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C000"/>
    <a:srgbClr val="988F8F"/>
    <a:srgbClr val="4CB385"/>
    <a:srgbClr val="54CFF5"/>
    <a:srgbClr val="E86159"/>
    <a:srgbClr val="247E9D"/>
    <a:srgbClr val="464344"/>
    <a:srgbClr val="7A7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526"/>
    <p:restoredTop sz="79724"/>
  </p:normalViewPr>
  <p:slideViewPr>
    <p:cSldViewPr snapToGrid="0" snapToObjects="1">
      <p:cViewPr varScale="1">
        <p:scale>
          <a:sx n="62" d="100"/>
          <a:sy n="62" d="100"/>
        </p:scale>
        <p:origin x="25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r>
              <a:rPr lang="de-DE" dirty="0" smtClean="0"/>
              <a:t>.</a:t>
            </a:r>
            <a:endParaRPr lang="de-DE" dirty="0"/>
          </a:p>
          <a:p>
            <a:endParaRPr lang="de-DE" dirty="0"/>
          </a:p>
        </p:txBody>
      </p:sp>
    </p:spTree>
    <p:extLst>
      <p:ext uri="{BB962C8B-B14F-4D97-AF65-F5344CB8AC3E}">
        <p14:creationId xmlns:p14="http://schemas.microsoft.com/office/powerpoint/2010/main" val="396895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51171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F4C000"/>
                </a:solidFill>
              </a:rPr>
              <a:t>Here you can find sample pages for your PPT.</a:t>
            </a:r>
            <a:endParaRPr lang="en-US" dirty="0">
              <a:solidFill>
                <a:srgbClr val="F4C000"/>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F4C000"/>
                </a:solidFill>
              </a:rPr>
              <a:t>Have</a:t>
            </a:r>
            <a:r>
              <a:rPr lang="de-DE" dirty="0">
                <a:solidFill>
                  <a:srgbClr val="F4C000"/>
                </a:solidFill>
              </a:rPr>
              <a:t> </a:t>
            </a:r>
            <a:r>
              <a:rPr lang="de-DE" dirty="0" err="1">
                <a:solidFill>
                  <a:srgbClr val="F4C000"/>
                </a:solidFill>
              </a:rPr>
              <a:t>fun</a:t>
            </a:r>
            <a:r>
              <a:rPr lang="de-DE" dirty="0">
                <a:solidFill>
                  <a:srgbClr val="F4C000"/>
                </a:solidFill>
              </a:rPr>
              <a:t> </a:t>
            </a:r>
            <a:r>
              <a:rPr lang="de-DE" dirty="0" err="1">
                <a:solidFill>
                  <a:srgbClr val="F4C000"/>
                </a:solidFill>
              </a:rPr>
              <a:t>with</a:t>
            </a:r>
            <a:r>
              <a:rPr lang="de-DE" dirty="0">
                <a:solidFill>
                  <a:srgbClr val="F4C000"/>
                </a:solidFill>
              </a:rPr>
              <a:t> </a:t>
            </a:r>
            <a:r>
              <a:rPr lang="de-DE" dirty="0" err="1">
                <a:solidFill>
                  <a:srgbClr val="F4C000"/>
                </a:solidFill>
              </a:rPr>
              <a:t>it!</a:t>
            </a:r>
            <a:endParaRPr lang="de-DE" dirty="0">
              <a:solidFill>
                <a:srgbClr val="F4C000"/>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F4C000"/>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endParaRPr lang="en-US" dirty="0"/>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a:t>
            </a:r>
            <a:r>
              <a:rPr lang="en-US" sz="2000" dirty="0" smtClean="0">
                <a:solidFill>
                  <a:schemeClr val="tx1"/>
                </a:solidFill>
              </a:rPr>
              <a:t>enumeration</a:t>
            </a:r>
            <a:endParaRPr lang="de-DE" sz="2000" dirty="0">
              <a:solidFill>
                <a:schemeClr val="tx1"/>
              </a:solidFill>
            </a:endParaRPr>
          </a:p>
          <a:p>
            <a:pPr>
              <a:lnSpc>
                <a:spcPct val="150000"/>
              </a:lnSpc>
            </a:pPr>
            <a:r>
              <a:rPr lang="de-DE" sz="2000" dirty="0">
                <a:solidFill>
                  <a:schemeClr val="bg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9839E9ED-67DA-AA49-9B5E-696E1421DC85}"/>
              </a:ext>
            </a:extLst>
          </p:cNvPr>
          <p:cNvSpPr txBox="1"/>
          <p:nvPr/>
        </p:nvSpPr>
        <p:spPr>
          <a:xfrm>
            <a:off x="1169640" y="3992405"/>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rgbClr val="988F8F"/>
                </a:solidFill>
              </a:rPr>
              <a:t> Here is a subtitle as an enumeration</a:t>
            </a:r>
          </a:p>
          <a:p>
            <a:pPr>
              <a:lnSpc>
                <a:spcPct val="150000"/>
              </a:lnSpc>
            </a:pPr>
            <a:r>
              <a:rPr lang="en-US" sz="2000" dirty="0">
                <a:solidFill>
                  <a:srgbClr val="988F8F"/>
                </a:solidFill>
              </a:rPr>
              <a:t> When you make an enumeration, spread the information over different slides</a:t>
            </a:r>
          </a:p>
          <a:p>
            <a:pPr>
              <a:lnSpc>
                <a:spcPct val="150000"/>
              </a:lnSpc>
            </a:pPr>
            <a:r>
              <a:rPr lang="en-US" sz="2000" dirty="0">
                <a:solidFill>
                  <a:schemeClr val="tx1"/>
                </a:solidFill>
              </a:rPr>
              <a:t> Gray out previously said</a:t>
            </a:r>
            <a:r>
              <a:rPr lang="de-DE" sz="2000" dirty="0" smtClean="0">
                <a:solidFill>
                  <a:schemeClr val="tx1"/>
                </a:solidFill>
              </a:rPr>
              <a:t> </a:t>
            </a:r>
            <a:r>
              <a:rPr lang="de-DE" sz="2000" dirty="0" smtClean="0">
                <a:solidFill>
                  <a:schemeClr val="bg1"/>
                </a:solidFill>
              </a:rPr>
              <a:t>Sie </a:t>
            </a:r>
            <a:r>
              <a:rPr lang="de-DE" sz="2000" dirty="0">
                <a:solidFill>
                  <a:schemeClr val="bg1"/>
                </a:solidFill>
              </a:rPr>
              <a:t>maximal 6 Elemente auf einer Folie</a:t>
            </a:r>
          </a:p>
        </p:txBody>
      </p:sp>
    </p:spTree>
    <p:extLst>
      <p:ext uri="{BB962C8B-B14F-4D97-AF65-F5344CB8AC3E}">
        <p14:creationId xmlns:p14="http://schemas.microsoft.com/office/powerpoint/2010/main" val="13332986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Untertitel">
            <a:extLst>
              <a:ext uri="{FF2B5EF4-FFF2-40B4-BE49-F238E27FC236}">
                <a16:creationId xmlns:a16="http://schemas.microsoft.com/office/drawing/2014/main" id="{C0A13BA0-6598-A840-95D6-E3C6AF0D6E7A}"/>
              </a:ext>
            </a:extLst>
          </p:cNvPr>
          <p:cNvSpPr txBox="1"/>
          <p:nvPr/>
        </p:nvSpPr>
        <p:spPr>
          <a:xfrm>
            <a:off x="1169640" y="3992405"/>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smtClean="0">
                <a:solidFill>
                  <a:srgbClr val="988F8F"/>
                </a:solidFill>
              </a:rPr>
              <a:t> Here </a:t>
            </a:r>
            <a:r>
              <a:rPr lang="en-US" sz="2000" dirty="0">
                <a:solidFill>
                  <a:srgbClr val="988F8F"/>
                </a:solidFill>
              </a:rPr>
              <a:t>is a subtitle as an enumeration</a:t>
            </a:r>
          </a:p>
          <a:p>
            <a:pPr>
              <a:lnSpc>
                <a:spcPct val="150000"/>
              </a:lnSpc>
            </a:pPr>
            <a:r>
              <a:rPr lang="en-US" sz="2000" dirty="0">
                <a:solidFill>
                  <a:srgbClr val="988F8F"/>
                </a:solidFill>
              </a:rPr>
              <a:t> When you make an enumeration, spread the information over different slides</a:t>
            </a:r>
          </a:p>
          <a:p>
            <a:pPr>
              <a:lnSpc>
                <a:spcPct val="150000"/>
              </a:lnSpc>
            </a:pPr>
            <a:r>
              <a:rPr lang="en-US" sz="2000" dirty="0">
                <a:solidFill>
                  <a:srgbClr val="988F8F"/>
                </a:solidFill>
              </a:rPr>
              <a:t> Gray out previously said</a:t>
            </a:r>
          </a:p>
          <a:p>
            <a:pPr>
              <a:lnSpc>
                <a:spcPct val="150000"/>
              </a:lnSpc>
            </a:pPr>
            <a:r>
              <a:rPr lang="en-US" sz="2000" dirty="0">
                <a:solidFill>
                  <a:schemeClr val="tx1"/>
                </a:solidFill>
              </a:rPr>
              <a:t> Show a maximum of 6 elements on one slide</a:t>
            </a:r>
            <a:endParaRPr lang="de-DE" sz="2000" dirty="0">
              <a:solidFill>
                <a:schemeClr val="tx1"/>
              </a:solidFill>
            </a:endParaRPr>
          </a:p>
        </p:txBody>
      </p:sp>
    </p:spTree>
    <p:extLst>
      <p:ext uri="{BB962C8B-B14F-4D97-AF65-F5344CB8AC3E}">
        <p14:creationId xmlns:p14="http://schemas.microsoft.com/office/powerpoint/2010/main" val="3030134198"/>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Hier steht ein Untertitel">
            <a:extLst>
              <a:ext uri="{FF2B5EF4-FFF2-40B4-BE49-F238E27FC236}">
                <a16:creationId xmlns:a16="http://schemas.microsoft.com/office/drawing/2014/main" id="{1CEA9B7E-A593-9941-8CCD-8C61C1C62B71}"/>
              </a:ext>
            </a:extLst>
          </p:cNvPr>
          <p:cNvSpPr txBox="1"/>
          <p:nvPr/>
        </p:nvSpPr>
        <p:spPr>
          <a:xfrm>
            <a:off x="1169640" y="3992405"/>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rgbClr val="988F8F"/>
                </a:solidFill>
              </a:rPr>
              <a:t> Here is a subtitle as an enumeration</a:t>
            </a:r>
          </a:p>
          <a:p>
            <a:pPr>
              <a:lnSpc>
                <a:spcPct val="150000"/>
              </a:lnSpc>
            </a:pPr>
            <a:r>
              <a:rPr lang="en-US" sz="2000" dirty="0">
                <a:solidFill>
                  <a:srgbClr val="988F8F"/>
                </a:solidFill>
              </a:rPr>
              <a:t> When you make an enumeration, spread the information over different slides</a:t>
            </a:r>
          </a:p>
          <a:p>
            <a:pPr>
              <a:lnSpc>
                <a:spcPct val="150000"/>
              </a:lnSpc>
            </a:pPr>
            <a:r>
              <a:rPr lang="en-US" sz="2000" dirty="0">
                <a:solidFill>
                  <a:srgbClr val="988F8F"/>
                </a:solidFill>
              </a:rPr>
              <a:t> Gray out what has been said before</a:t>
            </a:r>
          </a:p>
          <a:p>
            <a:pPr>
              <a:lnSpc>
                <a:spcPct val="150000"/>
              </a:lnSpc>
            </a:pPr>
            <a:r>
              <a:rPr lang="en-US" sz="2000" dirty="0">
                <a:solidFill>
                  <a:srgbClr val="988F8F"/>
                </a:solidFill>
              </a:rPr>
              <a:t> </a:t>
            </a:r>
            <a:r>
              <a:rPr lang="en-US" sz="2000" dirty="0">
                <a:solidFill>
                  <a:schemeClr val="tx1"/>
                </a:solidFill>
              </a:rPr>
              <a:t>Show a maximum of 6 elements on one slide</a:t>
            </a:r>
            <a:endParaRPr lang="en-US" sz="2000" dirty="0">
              <a:solidFill>
                <a:schemeClr val="tx1"/>
              </a:solidFill>
            </a:endParaRPr>
          </a:p>
        </p:txBody>
      </p:sp>
      <p:sp>
        <p:nvSpPr>
          <p:cNvPr id="4" name="Rechteck 3">
            <a:extLst>
              <a:ext uri="{FF2B5EF4-FFF2-40B4-BE49-F238E27FC236}">
                <a16:creationId xmlns:a16="http://schemas.microsoft.com/office/drawing/2014/main" id="{8FA3F033-A103-254B-A3F9-45A313706566}"/>
              </a:ext>
            </a:extLst>
          </p:cNvPr>
          <p:cNvSpPr/>
          <p:nvPr/>
        </p:nvSpPr>
        <p:spPr>
          <a:xfrm>
            <a:off x="1169640" y="7086744"/>
            <a:ext cx="6502400" cy="1015663"/>
          </a:xfrm>
          <a:prstGeom prst="rect">
            <a:avLst/>
          </a:prstGeom>
        </p:spPr>
        <p:txBody>
          <a:bodyPr>
            <a:spAutoFit/>
          </a:bodyPr>
          <a:lstStyle/>
          <a:p>
            <a:pPr algn="l"/>
            <a:r>
              <a:rPr lang="en-US" sz="2000" b="0" i="1" dirty="0">
                <a:solidFill>
                  <a:srgbClr val="988F8F"/>
                </a:solidFill>
                <a:latin typeface="Noto Serif" panose="02020600060500020200" pitchFamily="18" charset="0"/>
                <a:ea typeface="Noto Serif" panose="02020600060500020200" pitchFamily="18" charset="0"/>
                <a:cs typeface="Noto Serif" panose="02020600060500020200" pitchFamily="18" charset="0"/>
              </a:rPr>
              <a:t>Gray out previously shown information makes it easier for your audience to know what's important right now.</a:t>
            </a:r>
            <a:endParaRPr lang="en-US" sz="2000" b="0" i="1" dirty="0">
              <a:solidFill>
                <a:srgbClr val="988F8F"/>
              </a:solidFill>
              <a:latin typeface="Noto Serif" panose="02020600060500020200" pitchFamily="18"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86182799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800" cy="9753112"/>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800" cy="9753112"/>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7"/>
            <a:ext cx="11579018" cy="8683831"/>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endParaRPr lang="en-US" sz="2400" dirty="0">
              <a:latin typeface="+mj-ea"/>
              <a:ea typeface="+mj-ea"/>
            </a:endParaRP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682030"/>
            <a:ext cx="4994957"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Hier steht die </a:t>
            </a:r>
            <a:r>
              <a:rPr lang="de-DE" sz="1600" dirty="0" smtClean="0">
                <a:solidFill>
                  <a:schemeClr val="bg1"/>
                </a:solidFill>
              </a:rPr>
              <a:t>vortragende</a:t>
            </a:r>
            <a:r>
              <a:rPr lang="en-US" sz="1600" dirty="0">
                <a:solidFill>
                  <a:schemeClr val="bg1"/>
                </a:solidFill>
              </a:rPr>
              <a:t>This is where the </a:t>
            </a:r>
            <a:r>
              <a:rPr lang="en-US" sz="1600" dirty="0" smtClean="0">
                <a:solidFill>
                  <a:schemeClr val="bg1"/>
                </a:solidFill>
              </a:rPr>
              <a:t>person</a:t>
            </a:r>
            <a:br>
              <a:rPr lang="en-US" sz="1600" dirty="0" smtClean="0">
                <a:solidFill>
                  <a:schemeClr val="bg1"/>
                </a:solidFill>
              </a:rPr>
            </a:br>
            <a:r>
              <a:rPr lang="en-US" sz="1600" dirty="0" smtClean="0">
                <a:solidFill>
                  <a:schemeClr val="bg1"/>
                </a:solidFill>
              </a:rPr>
              <a:t>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endParaRPr lang="en-US"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416"/>
          <a:stretch/>
        </p:blipFill>
        <p:spPr>
          <a:xfrm>
            <a:off x="-1" y="-4937"/>
            <a:ext cx="13059317" cy="9758537"/>
          </a:xfrm>
          <a:prstGeom prst="rect">
            <a:avLst/>
          </a:prstGeom>
        </p:spPr>
      </p:pic>
      <p:pic>
        <p:nvPicPr>
          <p:cNvPr id="18" name="Grafik 17">
            <a:extLst>
              <a:ext uri="{FF2B5EF4-FFF2-40B4-BE49-F238E27FC236}">
                <a16:creationId xmlns:a16="http://schemas.microsoft.com/office/drawing/2014/main" id="{EF00B313-00D2-FF41-B0FC-84BEC8573E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2699" y="1850569"/>
            <a:ext cx="11177494" cy="8382700"/>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6568070"/>
            <a:ext cx="10464801" cy="17052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lnSpc>
                <a:spcPts val="2990"/>
              </a:lnSpc>
              <a:buNone/>
            </a:pPr>
            <a:r>
              <a:rPr lang="en-US" sz="2400" dirty="0">
                <a:latin typeface="+mj-ea"/>
                <a:ea typeface="+mj-ea"/>
              </a:rPr>
              <a:t>Here is an event title that is much longer </a:t>
            </a:r>
            <a:br>
              <a:rPr lang="en-US" sz="2400" dirty="0">
                <a:latin typeface="+mj-ea"/>
                <a:ea typeface="+mj-ea"/>
              </a:rPr>
            </a:br>
            <a:r>
              <a:rPr lang="en-US" sz="2400" dirty="0" smtClean="0">
                <a:latin typeface="+mj-ea"/>
                <a:ea typeface="+mj-ea"/>
              </a:rPr>
              <a:t>than </a:t>
            </a:r>
            <a:r>
              <a:rPr lang="en-US" sz="2400" dirty="0">
                <a:latin typeface="+mj-ea"/>
                <a:ea typeface="+mj-ea"/>
              </a:rPr>
              <a:t>the short title and needs more space.</a:t>
            </a:r>
            <a:endParaRPr lang="en-US" sz="2400" dirty="0">
              <a:latin typeface="+mj-ea"/>
              <a:ea typeface="+mj-ea"/>
            </a:endParaRP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3951" y="8373701"/>
            <a:ext cx="4685578"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The subhead underneath can also be multi-line </a:t>
            </a:r>
            <a:br>
              <a:rPr lang="en-US" sz="1600" dirty="0">
                <a:solidFill>
                  <a:schemeClr val="bg1"/>
                </a:solidFill>
              </a:rPr>
            </a:br>
            <a:r>
              <a:rPr lang="en-US" sz="1600" dirty="0" smtClean="0">
                <a:solidFill>
                  <a:schemeClr val="bg1"/>
                </a:solidFill>
              </a:rPr>
              <a:t>or </a:t>
            </a:r>
            <a:r>
              <a:rPr lang="en-US" sz="1600" dirty="0">
                <a:solidFill>
                  <a:schemeClr val="bg1"/>
                </a:solidFill>
              </a:rPr>
              <a:t>even three-line if necessary</a:t>
            </a:r>
            <a:r>
              <a:rPr lang="en-US" sz="1600" dirty="0" smtClean="0">
                <a:solidFill>
                  <a:schemeClr val="bg1"/>
                </a:solidFill>
              </a:rPr>
              <a:t>.</a:t>
            </a: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293189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84752540"/>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F4C000"/>
                </a:solidFill>
              </a:rPr>
              <a:t>Hi, there is a title here!</a:t>
            </a:r>
            <a:endParaRPr lang="de-DE" dirty="0">
              <a:solidFill>
                <a:srgbClr val="F4C000"/>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endPar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800" cy="9753112"/>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endPar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endParaRPr lang="de-DE" sz="4000" dirty="0"/>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F4C000"/>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F4C000"/>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F4C000"/>
                </a:solidFill>
              </a:rPr>
              <a:t>Here is a colorful text.</a:t>
            </a:r>
            <a:endParaRPr dirty="0">
              <a:solidFill>
                <a:srgbClr val="F4C000"/>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690</Words>
  <Application>Microsoft Office PowerPoint</Application>
  <PresentationFormat>Benutzerdefiniert</PresentationFormat>
  <Paragraphs>46</Paragraphs>
  <Slides>14</Slides>
  <Notes>8</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14</vt:i4>
      </vt:variant>
    </vt:vector>
  </HeadingPairs>
  <TitlesOfParts>
    <vt:vector size="26"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36</cp:revision>
  <dcterms:modified xsi:type="dcterms:W3CDTF">2021-05-06T11:12:23Z</dcterms:modified>
</cp:coreProperties>
</file>