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77" r:id="rId16"/>
    <p:sldId id="278" r:id="rId17"/>
    <p:sldId id="279" r:id="rId18"/>
    <p:sldId id="280" r:id="rId19"/>
    <p:sldId id="281" r:id="rId20"/>
    <p:sldId id="282" r:id="rId21"/>
    <p:sldId id="283" r:id="rId22"/>
    <p:sldId id="272" r:id="rId23"/>
    <p:sldId id="267"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77"/>
            <p14:sldId id="278"/>
            <p14:sldId id="279"/>
            <p14:sldId id="280"/>
            <p14:sldId id="281"/>
            <p14:sldId id="282"/>
            <p14:sldId id="283"/>
            <p14:sldId id="272"/>
            <p14:sldId id="267"/>
          </p14:sldIdLst>
        </p14:section>
      </p14:sectionLst>
    </p:ext>
    <p:ext uri="{EFAFB233-063F-42B5-8137-9DF3F51BA10A}">
      <p15:sldGuideLst xmlns:p15="http://schemas.microsoft.com/office/powerpoint/2012/main">
        <p15:guide id="1" orient="horz" pos="3049" userDrawn="1">
          <p15:clr>
            <a:srgbClr val="A4A3A4"/>
          </p15:clr>
        </p15:guide>
        <p15:guide id="2" pos="7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000"/>
    <a:srgbClr val="988F8F"/>
    <a:srgbClr val="4CB385"/>
    <a:srgbClr val="54CFF5"/>
    <a:srgbClr val="E86159"/>
    <a:srgbClr val="247E9D"/>
    <a:srgbClr val="464344"/>
    <a:srgbClr val="7A73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526"/>
    <p:restoredTop sz="79724"/>
  </p:normalViewPr>
  <p:slideViewPr>
    <p:cSldViewPr snapToGrid="0" snapToObjects="1">
      <p:cViewPr varScale="1">
        <p:scale>
          <a:sx n="71" d="100"/>
          <a:sy n="71" d="100"/>
        </p:scale>
        <p:origin x="978" y="90"/>
      </p:cViewPr>
      <p:guideLst>
        <p:guide orient="horz" pos="3049"/>
        <p:guide pos="7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169641" y="3605843"/>
            <a:ext cx="10464800"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169641" y="3605843"/>
            <a:ext cx="10464800" cy="4270074"/>
          </a:xfrm>
          <a:prstGeom prst="rect">
            <a:avLst/>
          </a:prstGeom>
        </p:spPr>
        <p:txBody>
          <a:bodyPr anchor="t">
            <a:normAutofit/>
          </a:bodyPr>
          <a:lstStyle>
            <a:lvl1pPr marL="342900" indent="-342900">
              <a:spcBef>
                <a:spcPts val="0"/>
              </a:spcBef>
              <a:buSzTx/>
              <a:buFont typeface="Arial" panose="020B0604020202020204" pitchFamily="34" charset="0"/>
              <a:buChar char="•"/>
              <a:defRPr sz="2000"/>
            </a:lvl1pPr>
            <a:lvl2pPr marL="342900" indent="-342900">
              <a:spcBef>
                <a:spcPts val="0"/>
              </a:spcBef>
              <a:buSzTx/>
              <a:buFont typeface="Arial" panose="020B0604020202020204" pitchFamily="34" charset="0"/>
              <a:buChar char="•"/>
              <a:defRPr sz="2000"/>
            </a:lvl2pPr>
            <a:lvl3pPr marL="342900" indent="-342900">
              <a:spcBef>
                <a:spcPts val="0"/>
              </a:spcBef>
              <a:buSzTx/>
              <a:buFont typeface="Arial" panose="020B0604020202020204" pitchFamily="34" charset="0"/>
              <a:buChar char="•"/>
              <a:defRPr sz="2000"/>
            </a:lvl3pPr>
            <a:lvl4pPr marL="342900" indent="-342900">
              <a:spcBef>
                <a:spcPts val="0"/>
              </a:spcBef>
              <a:buSzTx/>
              <a:buFont typeface="Arial" panose="020B0604020202020204" pitchFamily="34" charset="0"/>
              <a:buChar char="•"/>
              <a:defRPr sz="2000"/>
            </a:lvl4pPr>
            <a:lvl5pPr marL="342900" indent="-342900">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168160" y="1047630"/>
            <a:ext cx="983914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912004" y="1047630"/>
            <a:ext cx="111934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912004" y="3605843"/>
            <a:ext cx="1119349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164609" y="1047630"/>
            <a:ext cx="9959915" cy="2159000"/>
          </a:xfrm>
          <a:prstGeom prst="rect">
            <a:avLst/>
          </a:prstGeom>
        </p:spPr>
        <p:txBody>
          <a:bodyPr/>
          <a:lstStyle/>
          <a:p>
            <a:r>
              <a:t>Titeltext</a:t>
            </a:r>
          </a:p>
        </p:txBody>
      </p:sp>
      <p:sp>
        <p:nvSpPr>
          <p:cNvPr id="57" name="Textebene 1…"/>
          <p:cNvSpPr txBox="1">
            <a:spLocks noGrp="1"/>
          </p:cNvSpPr>
          <p:nvPr>
            <p:ph type="body" idx="1"/>
          </p:nvPr>
        </p:nvSpPr>
        <p:spPr>
          <a:xfrm>
            <a:off x="1164609" y="3645978"/>
            <a:ext cx="10808855"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169642" y="1270000"/>
            <a:ext cx="9820412"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169641" y="6362700"/>
            <a:ext cx="10464800"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169641" y="3954293"/>
            <a:ext cx="10464800"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176788" y="1047630"/>
            <a:ext cx="995991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176786" y="3666226"/>
            <a:ext cx="11099800"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xStyles>
    <p:title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inyurl.com/y566pskb"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Hier steht ein Titel"/>
          <p:cNvSpPr txBox="1">
            <a:spLocks noGrp="1"/>
          </p:cNvSpPr>
          <p:nvPr>
            <p:ph type="ctrTitle"/>
          </p:nvPr>
        </p:nvSpPr>
        <p:spPr>
          <a:xfrm>
            <a:off x="1169641"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0" name="Hier steht ein Untertitel"/>
          <p:cNvSpPr txBox="1">
            <a:spLocks noGrp="1"/>
          </p:cNvSpPr>
          <p:nvPr>
            <p:ph type="subTitle" sz="quarter" idx="1"/>
          </p:nvPr>
        </p:nvSpPr>
        <p:spPr>
          <a:xfrm>
            <a:off x="1191942" y="4240122"/>
            <a:ext cx="10464801" cy="3190416"/>
          </a:xfrm>
          <a:prstGeom prst="rect">
            <a:avLst/>
          </a:prstGeom>
        </p:spPr>
        <p:txBody>
          <a:bodyPr>
            <a:normAutofit/>
          </a:bodyPr>
          <a:lstStyle/>
          <a:p>
            <a:pPr fontAlgn="t">
              <a:lnSpc>
                <a:spcPts val="2500"/>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0"/>
              </a:lnSpc>
            </a:pPr>
            <a:endParaRPr lang="de-DE" dirty="0"/>
          </a:p>
          <a:p>
            <a:pPr fontAlgn="t">
              <a:lnSpc>
                <a:spcPts val="2500"/>
              </a:lnSpc>
            </a:pPr>
            <a:r>
              <a:rPr lang="de-DE" dirty="0"/>
              <a:t>Diese Vorlage gibt es in Uni-Grau und in den entsprechenden Farben der Fakultäten.</a:t>
            </a:r>
          </a:p>
          <a:p>
            <a:pPr fontAlgn="t">
              <a:lnSpc>
                <a:spcPts val="2500"/>
              </a:lnSpc>
            </a:pPr>
            <a:endParaRPr lang="de-DE" dirty="0"/>
          </a:p>
          <a:p>
            <a:pPr fontAlgn="t">
              <a:lnSpc>
                <a:spcPts val="2500"/>
              </a:lnSpc>
            </a:pPr>
            <a:r>
              <a:rPr lang="de-DE" dirty="0">
                <a:solidFill>
                  <a:srgbClr val="988F8F"/>
                </a:solidFill>
              </a:rPr>
              <a:t>In der Referentenansicht finden Sie weitere Tipps. (Menüleiste Ansicht/Klick auf Notizen, </a:t>
            </a:r>
            <a:r>
              <a:rPr lang="de-DE" dirty="0">
                <a:solidFill>
                  <a:srgbClr val="988F8F"/>
                </a:solidFill>
                <a:hlinkClick r:id="rId3">
                  <a:extLst>
                    <a:ext uri="{A12FA001-AC4F-418D-AE19-62706E023703}">
                      <ahyp:hlinkClr xmlns:ahyp="http://schemas.microsoft.com/office/drawing/2018/hyperlinkcolor" xmlns="" val="tx"/>
                    </a:ext>
                  </a:extLst>
                </a:hlinkClick>
              </a:rPr>
              <a:t>https://tinyurl.com/y566pskb</a:t>
            </a:r>
            <a:r>
              <a:rPr lang="de-DE" dirty="0">
                <a:solidFill>
                  <a:srgbClr val="988F8F"/>
                </a:solidFill>
              </a:rPr>
              <a:t>)</a:t>
            </a:r>
          </a:p>
          <a:p>
            <a:pPr fontAlgn="t">
              <a:lnSpc>
                <a:spcPts val="2500"/>
              </a:lnSpc>
            </a:pPr>
            <a:r>
              <a:rPr lang="de-DE" dirty="0">
                <a:solidFill>
                  <a:srgbClr val="988F8F"/>
                </a:solidFill>
              </a:rPr>
              <a:t>Wie erreichen Sie, dass Ihre Botschaft mit der Präsentation ankommt? </a:t>
            </a:r>
            <a:r>
              <a:rPr lang="de-DE" u="sng" dirty="0">
                <a:solidFill>
                  <a:srgbClr val="988F8F"/>
                </a:solidFill>
              </a:rPr>
              <a:t>https://</a:t>
            </a:r>
            <a:r>
              <a:rPr lang="de-DE" u="sng" dirty="0" err="1">
                <a:solidFill>
                  <a:srgbClr val="988F8F"/>
                </a:solidFill>
              </a:rPr>
              <a:t>tinyurl.com</a:t>
            </a:r>
            <a:r>
              <a:rPr lang="de-DE" u="sng" dirty="0">
                <a:solidFill>
                  <a:srgbClr val="988F8F"/>
                </a:solidFill>
              </a:rPr>
              <a:t>/k29wjmz</a:t>
            </a:r>
          </a:p>
          <a:p>
            <a:pPr fontAlgn="t">
              <a:lnSpc>
                <a:spcPts val="2500"/>
              </a:lnSpc>
            </a:pPr>
            <a:endParaRPr lang="de-DE" dirty="0">
              <a:solidFill>
                <a:srgbClr val="988F8F"/>
              </a:solidFill>
            </a:endParaRPr>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160379" y="3404947"/>
            <a:ext cx="8138446"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F4C000"/>
                </a:solidFill>
              </a:rPr>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160379" y="7430538"/>
            <a:ext cx="274273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F4C000"/>
                </a:solidFill>
              </a:rPr>
              <a:t>Viel Spaß damit!</a:t>
            </a:r>
          </a:p>
        </p:txBody>
      </p:sp>
    </p:spTree>
    <p:extLst>
      <p:ext uri="{BB962C8B-B14F-4D97-AF65-F5344CB8AC3E}">
        <p14:creationId xmlns:p14="http://schemas.microsoft.com/office/powerpoint/2010/main" val="411402275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2F6CE29B-6CBC-5248-A24E-C3AF7F1D5B44}"/>
              </a:ext>
            </a:extLst>
          </p:cNvPr>
          <p:cNvSpPr txBox="1">
            <a:spLocks/>
          </p:cNvSpPr>
          <p:nvPr/>
        </p:nvSpPr>
        <p:spPr>
          <a:xfrm>
            <a:off x="1169641"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7" name="Hier steht ein Untertitel">
            <a:extLst>
              <a:ext uri="{FF2B5EF4-FFF2-40B4-BE49-F238E27FC236}">
                <a16:creationId xmlns:a16="http://schemas.microsoft.com/office/drawing/2014/main" id="{43887195-4A92-B242-B811-CF2FB8E2E1EB}"/>
              </a:ext>
            </a:extLst>
          </p:cNvPr>
          <p:cNvSpPr txBox="1"/>
          <p:nvPr/>
        </p:nvSpPr>
        <p:spPr>
          <a:xfrm>
            <a:off x="1269999" y="3914346"/>
            <a:ext cx="10464801" cy="3423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Titel">
            <a:extLst>
              <a:ext uri="{FF2B5EF4-FFF2-40B4-BE49-F238E27FC236}">
                <a16:creationId xmlns:a16="http://schemas.microsoft.com/office/drawing/2014/main" id="{7CEEF2A0-B0FA-AA45-8A88-C29FB118044D}"/>
              </a:ext>
            </a:extLst>
          </p:cNvPr>
          <p:cNvSpPr txBox="1">
            <a:spLocks/>
          </p:cNvSpPr>
          <p:nvPr/>
        </p:nvSpPr>
        <p:spPr>
          <a:xfrm>
            <a:off x="1169641"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0"/>
              <a:t>Hier steht ein Titel</a:t>
            </a:r>
            <a:endParaRPr lang="de-DE" sz="4000" dirty="0"/>
          </a:p>
        </p:txBody>
      </p:sp>
      <p:sp>
        <p:nvSpPr>
          <p:cNvPr id="5" name="Hier steht ein Untertitel">
            <a:extLst>
              <a:ext uri="{FF2B5EF4-FFF2-40B4-BE49-F238E27FC236}">
                <a16:creationId xmlns:a16="http://schemas.microsoft.com/office/drawing/2014/main" id="{65BFE0C9-B710-274F-B3B2-83CA5BF52A99}"/>
              </a:ext>
            </a:extLst>
          </p:cNvPr>
          <p:cNvSpPr txBox="1">
            <a:spLocks/>
          </p:cNvSpPr>
          <p:nvPr/>
        </p:nvSpPr>
        <p:spPr>
          <a:xfrm>
            <a:off x="1169640" y="5169350"/>
            <a:ext cx="10464801" cy="14693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0"/>
              </a:lnSpc>
            </a:pPr>
            <a:r>
              <a:rPr lang="de-DE" b="1" dirty="0">
                <a:solidFill>
                  <a:srgbClr val="F4C000"/>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49881826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5A104D51-625E-494F-B566-32688538453D}"/>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F4C000"/>
                </a:solidFill>
              </a:rPr>
              <a:t>Hier steht ein Titel.</a:t>
            </a:r>
            <a:endParaRPr dirty="0">
              <a:solidFill>
                <a:srgbClr val="F4C000"/>
              </a:solidFill>
            </a:endParaRPr>
          </a:p>
        </p:txBody>
      </p:sp>
    </p:spTree>
    <p:extLst>
      <p:ext uri="{BB962C8B-B14F-4D97-AF65-F5344CB8AC3E}">
        <p14:creationId xmlns:p14="http://schemas.microsoft.com/office/powerpoint/2010/main" val="153360136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farbig ausgezeichneter Text.">
            <a:extLst>
              <a:ext uri="{FF2B5EF4-FFF2-40B4-BE49-F238E27FC236}">
                <a16:creationId xmlns:a16="http://schemas.microsoft.com/office/drawing/2014/main" id="{BA8C2AF1-9113-A341-9004-A16EF2844EFA}"/>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F4C000"/>
                </a:solidFill>
              </a:rPr>
              <a:t>Hier</a:t>
            </a:r>
            <a:r>
              <a:rPr dirty="0">
                <a:solidFill>
                  <a:srgbClr val="F4C000"/>
                </a:solidFill>
              </a:rPr>
              <a:t> </a:t>
            </a:r>
            <a:r>
              <a:rPr dirty="0" err="1">
                <a:solidFill>
                  <a:srgbClr val="F4C000"/>
                </a:solidFill>
              </a:rPr>
              <a:t>steht</a:t>
            </a:r>
            <a:r>
              <a:rPr dirty="0">
                <a:solidFill>
                  <a:srgbClr val="F4C000"/>
                </a:solidFill>
              </a:rPr>
              <a:t> </a:t>
            </a:r>
            <a:r>
              <a:rPr dirty="0" err="1">
                <a:solidFill>
                  <a:srgbClr val="F4C000"/>
                </a:solidFill>
              </a:rPr>
              <a:t>ein</a:t>
            </a:r>
            <a:r>
              <a:rPr dirty="0">
                <a:solidFill>
                  <a:srgbClr val="F4C000"/>
                </a:solidFill>
              </a:rPr>
              <a:t> </a:t>
            </a:r>
            <a:r>
              <a:rPr dirty="0" err="1">
                <a:solidFill>
                  <a:srgbClr val="F4C000"/>
                </a:solidFill>
              </a:rPr>
              <a:t>farbig</a:t>
            </a:r>
            <a:r>
              <a:rPr dirty="0">
                <a:solidFill>
                  <a:srgbClr val="F4C000"/>
                </a:solidFill>
              </a:rPr>
              <a:t> </a:t>
            </a:r>
            <a:r>
              <a:rPr dirty="0" err="1">
                <a:solidFill>
                  <a:srgbClr val="F4C000"/>
                </a:solidFill>
              </a:rPr>
              <a:t>ausgezeichneter</a:t>
            </a:r>
            <a:r>
              <a:rPr dirty="0">
                <a:solidFill>
                  <a:srgbClr val="F4C000"/>
                </a:solidFill>
              </a:rPr>
              <a:t> Text.</a:t>
            </a:r>
          </a:p>
        </p:txBody>
      </p:sp>
      <p:sp>
        <p:nvSpPr>
          <p:cNvPr id="4" name="Hier steht ein farbig ausgezeichneter Text.">
            <a:extLst>
              <a:ext uri="{FF2B5EF4-FFF2-40B4-BE49-F238E27FC236}">
                <a16:creationId xmlns:a16="http://schemas.microsoft.com/office/drawing/2014/main" id="{4F20419A-0F62-8541-9C57-9ED0E731ECD8}"/>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34081435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ier steht ein farbig ausgezeichneter Text.">
            <a:extLst>
              <a:ext uri="{FF2B5EF4-FFF2-40B4-BE49-F238E27FC236}">
                <a16:creationId xmlns:a16="http://schemas.microsoft.com/office/drawing/2014/main" id="{0C292845-3FB3-4641-9520-D3DEE345311A}"/>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6" name="Hier steht ein farbig ausgezeichneter Text.">
            <a:extLst>
              <a:ext uri="{FF2B5EF4-FFF2-40B4-BE49-F238E27FC236}">
                <a16:creationId xmlns:a16="http://schemas.microsoft.com/office/drawing/2014/main" id="{FE64E3AE-7F43-BE48-8E0C-AAF48F5B05AB}"/>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F4C000"/>
                </a:solidFill>
              </a:rPr>
              <a:t>Das ist die folgende Folie.</a:t>
            </a:r>
            <a:endParaRPr dirty="0">
              <a:solidFill>
                <a:srgbClr val="F4C000"/>
              </a:solidFill>
            </a:endParaRPr>
          </a:p>
        </p:txBody>
      </p:sp>
      <p:sp>
        <p:nvSpPr>
          <p:cNvPr id="7" name="Hier steht ein farbig ausgezeichneter Text.">
            <a:extLst>
              <a:ext uri="{FF2B5EF4-FFF2-40B4-BE49-F238E27FC236}">
                <a16:creationId xmlns:a16="http://schemas.microsoft.com/office/drawing/2014/main" id="{C5F85D2D-5AC1-214A-B03E-4E1151DE9530}"/>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0744085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Hier steht ein farbig ausgezeichneter Text.">
            <a:extLst>
              <a:ext uri="{FF2B5EF4-FFF2-40B4-BE49-F238E27FC236}">
                <a16:creationId xmlns:a16="http://schemas.microsoft.com/office/drawing/2014/main" id="{2AB86B4C-0E48-DE4B-986C-AD986267E79B}"/>
              </a:ext>
            </a:extLst>
          </p:cNvPr>
          <p:cNvSpPr txBox="1"/>
          <p:nvPr/>
        </p:nvSpPr>
        <p:spPr>
          <a:xfrm>
            <a:off x="1160379" y="4452191"/>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9" name="Hier steht ein farbig ausgezeichneter Text.">
            <a:extLst>
              <a:ext uri="{FF2B5EF4-FFF2-40B4-BE49-F238E27FC236}">
                <a16:creationId xmlns:a16="http://schemas.microsoft.com/office/drawing/2014/main" id="{4AE5BD07-AA68-414C-9FF6-F8CC64DF4FE5}"/>
              </a:ext>
            </a:extLst>
          </p:cNvPr>
          <p:cNvSpPr txBox="1"/>
          <p:nvPr/>
        </p:nvSpPr>
        <p:spPr>
          <a:xfrm>
            <a:off x="1160379" y="5032054"/>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10" name="Hier steht ein farbig ausgezeichneter Text.">
            <a:extLst>
              <a:ext uri="{FF2B5EF4-FFF2-40B4-BE49-F238E27FC236}">
                <a16:creationId xmlns:a16="http://schemas.microsoft.com/office/drawing/2014/main" id="{30024796-A2FC-CA48-8CD4-BE239ECC52FA}"/>
              </a:ext>
            </a:extLst>
          </p:cNvPr>
          <p:cNvSpPr txBox="1"/>
          <p:nvPr/>
        </p:nvSpPr>
        <p:spPr>
          <a:xfrm>
            <a:off x="1160379" y="561191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F4C000"/>
                </a:solidFill>
              </a:rPr>
              <a:t>Das ist die darauf folgende Folie.</a:t>
            </a:r>
            <a:endParaRPr dirty="0">
              <a:solidFill>
                <a:srgbClr val="F4C000"/>
              </a:solidFill>
            </a:endParaRPr>
          </a:p>
        </p:txBody>
      </p:sp>
      <p:sp>
        <p:nvSpPr>
          <p:cNvPr id="11" name="Hier steht ein farbig ausgezeichneter Text.">
            <a:extLst>
              <a:ext uri="{FF2B5EF4-FFF2-40B4-BE49-F238E27FC236}">
                <a16:creationId xmlns:a16="http://schemas.microsoft.com/office/drawing/2014/main" id="{72BD46CF-8F64-CA4E-A39F-9B2AF730BD93}"/>
              </a:ext>
            </a:extLst>
          </p:cNvPr>
          <p:cNvSpPr txBox="1"/>
          <p:nvPr/>
        </p:nvSpPr>
        <p:spPr>
          <a:xfrm>
            <a:off x="1190433" y="3835157"/>
            <a:ext cx="6902531"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340483627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farbig ausgezeichneter Text.">
            <a:extLst>
              <a:ext uri="{FF2B5EF4-FFF2-40B4-BE49-F238E27FC236}">
                <a16:creationId xmlns:a16="http://schemas.microsoft.com/office/drawing/2014/main" id="{4B3E05DF-5E10-0E47-AF5B-16501676945D}"/>
              </a:ext>
            </a:extLst>
          </p:cNvPr>
          <p:cNvSpPr txBox="1"/>
          <p:nvPr/>
        </p:nvSpPr>
        <p:spPr>
          <a:xfrm>
            <a:off x="1160379" y="4050129"/>
            <a:ext cx="9645153" cy="1349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F4C000"/>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7" name="Hier steht eine Marginalie oder Quellenangabe">
            <a:extLst>
              <a:ext uri="{FF2B5EF4-FFF2-40B4-BE49-F238E27FC236}">
                <a16:creationId xmlns:a16="http://schemas.microsoft.com/office/drawing/2014/main" id="{83DEDAA6-0E92-4749-8ED3-EB4FB269C935}"/>
              </a:ext>
            </a:extLst>
          </p:cNvPr>
          <p:cNvSpPr txBox="1"/>
          <p:nvPr/>
        </p:nvSpPr>
        <p:spPr>
          <a:xfrm>
            <a:off x="5744695" y="5494064"/>
            <a:ext cx="384720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85030149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7E5A7689-2A35-CC4B-856E-AAD8CC910F9B}"/>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214341538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C0A13BA0-6598-A840-95D6-E3C6AF0D6E7A}"/>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303013419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ier steht ein Untertitel">
            <a:extLst>
              <a:ext uri="{FF2B5EF4-FFF2-40B4-BE49-F238E27FC236}">
                <a16:creationId xmlns:a16="http://schemas.microsoft.com/office/drawing/2014/main" id="{9839E9ED-67DA-AA49-9B5E-696E1421DC85}"/>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33329866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02549825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1CEA9B7E-A593-9941-8CCD-8C61C1C62B71}"/>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100054102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ier steht ein Untertitel">
            <a:extLst>
              <a:ext uri="{FF2B5EF4-FFF2-40B4-BE49-F238E27FC236}">
                <a16:creationId xmlns:a16="http://schemas.microsoft.com/office/drawing/2014/main" id="{1CEA9B7E-A593-9941-8CCD-8C61C1C62B71}"/>
              </a:ext>
            </a:extLst>
          </p:cNvPr>
          <p:cNvSpPr txBox="1"/>
          <p:nvPr/>
        </p:nvSpPr>
        <p:spPr>
          <a:xfrm>
            <a:off x="1169640" y="3992405"/>
            <a:ext cx="10464801" cy="19623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4" name="Rechteck 3">
            <a:extLst>
              <a:ext uri="{FF2B5EF4-FFF2-40B4-BE49-F238E27FC236}">
                <a16:creationId xmlns:a16="http://schemas.microsoft.com/office/drawing/2014/main" id="{8FA3F033-A103-254B-A3F9-45A313706566}"/>
              </a:ext>
            </a:extLst>
          </p:cNvPr>
          <p:cNvSpPr/>
          <p:nvPr/>
        </p:nvSpPr>
        <p:spPr>
          <a:xfrm>
            <a:off x="1169640" y="7086744"/>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86182799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F4C000"/>
                </a:solidFill>
              </a:rPr>
              <a:t>Start / Layout / Entsprechendes Layout auswählen und Text ergänzen.</a:t>
            </a:r>
          </a:p>
        </p:txBody>
      </p:sp>
    </p:spTree>
    <p:extLst>
      <p:ext uri="{BB962C8B-B14F-4D97-AF65-F5344CB8AC3E}">
        <p14:creationId xmlns:p14="http://schemas.microsoft.com/office/powerpoint/2010/main" val="320642880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platzhalter 32">
            <a:extLst>
              <a:ext uri="{FF2B5EF4-FFF2-40B4-BE49-F238E27FC236}">
                <a16:creationId xmlns:a16="http://schemas.microsoft.com/office/drawing/2014/main" id="{D6960FDA-810C-F44C-A130-20271728DC87}"/>
              </a:ext>
            </a:extLst>
          </p:cNvPr>
          <p:cNvSpPr>
            <a:spLocks noGrp="1"/>
          </p:cNvSpPr>
          <p:nvPr>
            <p:ph type="body" sz="quarter" idx="1"/>
          </p:nvPr>
        </p:nvSpPr>
        <p:spPr/>
        <p:txBody>
          <a:bodyPr/>
          <a:lstStyle/>
          <a:p>
            <a:endParaRPr lang="de-DE"/>
          </a:p>
        </p:txBody>
      </p:sp>
      <p:sp>
        <p:nvSpPr>
          <p:cNvPr id="32" name="Titel 31">
            <a:extLst>
              <a:ext uri="{FF2B5EF4-FFF2-40B4-BE49-F238E27FC236}">
                <a16:creationId xmlns:a16="http://schemas.microsoft.com/office/drawing/2014/main" id="{363069DA-28FD-C34B-8421-A3073C7DD229}"/>
              </a:ext>
            </a:extLst>
          </p:cNvPr>
          <p:cNvSpPr>
            <a:spLocks noGrp="1"/>
          </p:cNvSpPr>
          <p:nvPr>
            <p:ph type="title"/>
          </p:nvPr>
        </p:nvSpPr>
        <p:spPr/>
        <p:txBody>
          <a:bodyPr/>
          <a:lstStyle/>
          <a:p>
            <a:endParaRPr lang="de-DE"/>
          </a:p>
        </p:txBody>
      </p:sp>
    </p:spTree>
    <p:extLst>
      <p:ext uri="{BB962C8B-B14F-4D97-AF65-F5344CB8AC3E}">
        <p14:creationId xmlns:p14="http://schemas.microsoft.com/office/powerpoint/2010/main" val="27182613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11834795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50" r="400" b="-609"/>
          <a:stretch/>
        </p:blipFill>
        <p:spPr>
          <a:xfrm>
            <a:off x="0" y="1"/>
            <a:ext cx="13004800" cy="981307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58574"/>
            <a:ext cx="7025266" cy="4295024"/>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7633693"/>
            <a:ext cx="10464801"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805141"/>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416"/>
          <a:stretch/>
        </p:blipFill>
        <p:spPr>
          <a:xfrm>
            <a:off x="-1" y="-4937"/>
            <a:ext cx="13059317" cy="9758537"/>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3951" y="474732"/>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5403" y="-11153"/>
            <a:ext cx="9099397" cy="682454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88928"/>
            <a:ext cx="7482467" cy="546466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2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3951"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4246772" y="381518"/>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1913088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67200" y="291558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F4C000"/>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89503"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004800" cy="9753600"/>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167200" y="4565963"/>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189503"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901</Words>
  <Application>Microsoft Office PowerPoint</Application>
  <PresentationFormat>Benutzerdefiniert</PresentationFormat>
  <Paragraphs>73</Paragraphs>
  <Slides>23</Slides>
  <Notes>9</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34</cp:revision>
  <dcterms:modified xsi:type="dcterms:W3CDTF">2021-07-20T12:57:12Z</dcterms:modified>
</cp:coreProperties>
</file>