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5A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3" t="20242" r="3366" b="5765"/>
          <a:stretch/>
        </p:blipFill>
        <p:spPr>
          <a:xfrm>
            <a:off x="11575" y="11575"/>
            <a:ext cx="7548100" cy="1068023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7" y="1077"/>
            <a:ext cx="7557112" cy="10689658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71774" y="10071103"/>
            <a:ext cx="1916915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265AA6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265AA6"/>
                </a:solidFill>
                <a:latin typeface="Noto Serif Med"/>
                <a:cs typeface="Noto Serif Med"/>
              </a:rPr>
              <a:t>Fachgebiet </a:t>
            </a:r>
            <a:r>
              <a:rPr sz="2000" spc="40" dirty="0">
                <a:solidFill>
                  <a:srgbClr val="265AA6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265AA6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265AA6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265AA6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265AA6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  <a:endParaRPr lang="de-DE" sz="3600" b="1" spc="-4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7</cp:revision>
  <dcterms:created xsi:type="dcterms:W3CDTF">2019-10-07T13:20:28Z</dcterms:created>
  <dcterms:modified xsi:type="dcterms:W3CDTF">2019-12-17T12:37:45Z</dcterms:modified>
</cp:coreProperties>
</file>