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5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40" d="100"/>
          <a:sy n="40" d="100"/>
        </p:scale>
        <p:origin x="2934" y="15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2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1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3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8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7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6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9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505" r="53856" b="1238"/>
          <a:stretch/>
        </p:blipFill>
        <p:spPr>
          <a:xfrm>
            <a:off x="1366" y="198080"/>
            <a:ext cx="7560000" cy="1049373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" y="0"/>
            <a:ext cx="7558635" cy="10691813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3071774" y="10071103"/>
            <a:ext cx="1416685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5" dirty="0">
                <a:solidFill>
                  <a:srgbClr val="231F20"/>
                </a:solidFill>
                <a:latin typeface="Noto Sans SemCond SemBd"/>
                <a:cs typeface="Noto Sans SemCond SemBd"/>
              </a:rPr>
              <a:t>www.uni-erfurt.de</a:t>
            </a:r>
            <a:endParaRPr sz="1300" dirty="0">
              <a:latin typeface="Noto Sans SemCond SemBd"/>
              <a:cs typeface="Noto Sans SemCond SemBd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599300" y="711203"/>
            <a:ext cx="3509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EB5E57"/>
                </a:solidFill>
                <a:latin typeface="Noto Serif Med"/>
                <a:cs typeface="Noto Serif Med"/>
              </a:rPr>
              <a:t>Das </a:t>
            </a:r>
            <a:r>
              <a:rPr sz="2000" spc="-20" dirty="0">
                <a:solidFill>
                  <a:srgbClr val="EB5E57"/>
                </a:solidFill>
                <a:latin typeface="Noto Serif Med"/>
                <a:cs typeface="Noto Serif Med"/>
              </a:rPr>
              <a:t>Fachgebiet </a:t>
            </a:r>
            <a:r>
              <a:rPr sz="2000" spc="40" dirty="0">
                <a:solidFill>
                  <a:srgbClr val="EB5E57"/>
                </a:solidFill>
                <a:latin typeface="Noto Serif Med"/>
                <a:cs typeface="Noto Serif Med"/>
              </a:rPr>
              <a:t>XYZ </a:t>
            </a:r>
            <a:r>
              <a:rPr sz="2000" spc="-15" dirty="0">
                <a:solidFill>
                  <a:srgbClr val="EB5E57"/>
                </a:solidFill>
                <a:latin typeface="Noto Serif Med"/>
                <a:cs typeface="Noto Serif Med"/>
              </a:rPr>
              <a:t>lädt</a:t>
            </a:r>
            <a:r>
              <a:rPr sz="2000" spc="-40" dirty="0">
                <a:solidFill>
                  <a:srgbClr val="EB5E57"/>
                </a:solidFill>
                <a:latin typeface="Noto Serif Med"/>
                <a:cs typeface="Noto Serif Med"/>
              </a:rPr>
              <a:t> </a:t>
            </a:r>
            <a:r>
              <a:rPr sz="2000" spc="10" dirty="0">
                <a:solidFill>
                  <a:srgbClr val="EB5E57"/>
                </a:solidFill>
                <a:latin typeface="Noto Serif Med"/>
                <a:cs typeface="Noto Serif Med"/>
              </a:rPr>
              <a:t>ein:</a:t>
            </a:r>
            <a:endParaRPr sz="2000" dirty="0">
              <a:solidFill>
                <a:srgbClr val="EB5E57"/>
              </a:solidFill>
              <a:latin typeface="Noto Serif Med"/>
              <a:cs typeface="Noto Serif Med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599300" y="1752603"/>
            <a:ext cx="335661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Datum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10" dirty="0">
                <a:solidFill>
                  <a:srgbClr val="FFFFFF"/>
                </a:solidFill>
                <a:latin typeface="Noto Sans Med"/>
                <a:cs typeface="Noto Sans Med"/>
              </a:rPr>
              <a:t>00:00 </a:t>
            </a: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Uhr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Adresse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Raum</a:t>
            </a:r>
            <a:r>
              <a:rPr sz="1300" spc="-25" dirty="0">
                <a:solidFill>
                  <a:srgbClr val="FFFFFF"/>
                </a:solidFill>
                <a:latin typeface="Noto Sans Med"/>
                <a:cs typeface="Noto Sans Med"/>
              </a:rPr>
              <a:t> 0123</a:t>
            </a:r>
            <a:endParaRPr sz="1300">
              <a:latin typeface="Noto Sans Med"/>
              <a:cs typeface="Noto Sans Med"/>
            </a:endParaRPr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599299" y="1074145"/>
            <a:ext cx="6090868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de-DE" sz="3600" b="1" spc="-2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Titel </a:t>
            </a:r>
            <a:r>
              <a:rPr lang="de-DE" sz="3600" b="1" spc="-2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der</a:t>
            </a:r>
            <a:r>
              <a:rPr lang="de-DE" sz="3600" b="1" spc="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sz="3600" b="1" spc="-4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Veranstaltung</a:t>
            </a:r>
            <a:endParaRPr lang="de-DE" sz="3600" b="1" spc="-40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91850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Med</vt:lpstr>
      <vt:lpstr>Noto Sans SemCond SemBd</vt:lpstr>
      <vt:lpstr>Noto Serif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5</cp:revision>
  <dcterms:created xsi:type="dcterms:W3CDTF">2019-10-07T13:20:28Z</dcterms:created>
  <dcterms:modified xsi:type="dcterms:W3CDTF">2019-10-07T13:28:10Z</dcterms:modified>
</cp:coreProperties>
</file>