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50" d="100"/>
          <a:sy n="50" d="100"/>
        </p:scale>
        <p:origin x="3384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6636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6058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841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9809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688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76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8567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7494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2072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326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3068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EF926-961C-40D7-8949-8A7583851EC7}" type="datetimeFigureOut">
              <a:rPr lang="de-DE" smtClean="0"/>
              <a:t>07.10.2019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35C6F-5EBA-4666-B1E4-553049BDB1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084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71" t="9559" r="35586" b="6580"/>
          <a:stretch/>
        </p:blipFill>
        <p:spPr>
          <a:xfrm flipH="1">
            <a:off x="-3176" y="-223242"/>
            <a:ext cx="7562850" cy="10910292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39"/>
          <a:stretch/>
        </p:blipFill>
        <p:spPr>
          <a:xfrm>
            <a:off x="-325" y="3692324"/>
            <a:ext cx="7559999" cy="7406530"/>
          </a:xfrm>
          <a:prstGeom prst="rect">
            <a:avLst/>
          </a:prstGeom>
        </p:spPr>
      </p:pic>
      <p:sp>
        <p:nvSpPr>
          <p:cNvPr id="9" name="object 2"/>
          <p:cNvSpPr txBox="1"/>
          <p:nvPr/>
        </p:nvSpPr>
        <p:spPr>
          <a:xfrm>
            <a:off x="786369" y="8020293"/>
            <a:ext cx="3146425" cy="7346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300" b="1" spc="35" dirty="0">
                <a:solidFill>
                  <a:srgbClr val="231F20"/>
                </a:solidFill>
                <a:latin typeface="Noto Sans Cond"/>
                <a:cs typeface="Noto Sans Cond"/>
              </a:rPr>
              <a:t>Datum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50" dirty="0">
                <a:solidFill>
                  <a:srgbClr val="231F20"/>
                </a:solidFill>
                <a:latin typeface="Noto Sans Cond"/>
                <a:cs typeface="Noto Sans Cond"/>
              </a:rPr>
              <a:t>00:00 </a:t>
            </a:r>
            <a:r>
              <a:rPr sz="1300" b="1" spc="30" dirty="0">
                <a:solidFill>
                  <a:srgbClr val="231F20"/>
                </a:solidFill>
                <a:latin typeface="Noto Sans Cond"/>
                <a:cs typeface="Noto Sans Cond"/>
              </a:rPr>
              <a:t>Uhr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45" dirty="0">
                <a:solidFill>
                  <a:srgbClr val="231F20"/>
                </a:solidFill>
                <a:latin typeface="Noto Sans Cond"/>
                <a:cs typeface="Noto Sans Cond"/>
              </a:rPr>
              <a:t>Adresse </a:t>
            </a:r>
            <a:r>
              <a:rPr sz="1300" b="1" dirty="0">
                <a:solidFill>
                  <a:srgbClr val="231F20"/>
                </a:solidFill>
                <a:latin typeface="Noto Sans Cond"/>
                <a:cs typeface="Noto Sans Cond"/>
              </a:rPr>
              <a:t>| </a:t>
            </a:r>
            <a:r>
              <a:rPr sz="1300" b="1" spc="35" dirty="0">
                <a:solidFill>
                  <a:srgbClr val="231F20"/>
                </a:solidFill>
                <a:latin typeface="Noto Sans Cond"/>
                <a:cs typeface="Noto Sans Cond"/>
              </a:rPr>
              <a:t>Raum </a:t>
            </a:r>
            <a:r>
              <a:rPr sz="1300" b="1" spc="265" dirty="0">
                <a:solidFill>
                  <a:srgbClr val="231F20"/>
                </a:solidFill>
                <a:latin typeface="Noto Sans Cond"/>
                <a:cs typeface="Noto Sans Cond"/>
              </a:rPr>
              <a:t> </a:t>
            </a:r>
            <a:r>
              <a:rPr sz="1300" b="1" spc="25" dirty="0">
                <a:solidFill>
                  <a:srgbClr val="231F20"/>
                </a:solidFill>
                <a:latin typeface="Noto Sans Cond"/>
                <a:cs typeface="Noto Sans Cond"/>
              </a:rPr>
              <a:t>0123</a:t>
            </a:r>
            <a:endParaRPr sz="1300" dirty="0">
              <a:latin typeface="Noto Sans Cond"/>
              <a:cs typeface="Noto Sans Cond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1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300" b="1" spc="55" dirty="0">
                <a:solidFill>
                  <a:srgbClr val="FFFFFF"/>
                </a:solidFill>
                <a:latin typeface="Noto Sans Cond"/>
                <a:cs typeface="Noto Sans Cond"/>
              </a:rPr>
              <a:t>www.uni-erfurt.de</a:t>
            </a:r>
            <a:endParaRPr sz="1300" dirty="0">
              <a:latin typeface="Noto Sans Cond"/>
              <a:cs typeface="Noto Sans Cond"/>
            </a:endParaRPr>
          </a:p>
        </p:txBody>
      </p:sp>
      <p:sp>
        <p:nvSpPr>
          <p:cNvPr id="11" name="object 3"/>
          <p:cNvSpPr txBox="1">
            <a:spLocks/>
          </p:cNvSpPr>
          <p:nvPr/>
        </p:nvSpPr>
        <p:spPr>
          <a:xfrm>
            <a:off x="786369" y="6988703"/>
            <a:ext cx="2781300" cy="838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>
              <a:defRPr sz="3000" b="1" i="0">
                <a:solidFill>
                  <a:schemeClr val="bg1"/>
                </a:solidFill>
                <a:latin typeface="Noto Sans ExtBd"/>
                <a:ea typeface="+mj-ea"/>
                <a:cs typeface="Noto Sans ExtBd"/>
              </a:defRPr>
            </a:lvl1pPr>
          </a:lstStyle>
          <a:p>
            <a:pPr marL="25400" marR="5080" lvl="0" indent="-13335" defTabSz="91440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000" b="1" i="0" u="none" strike="noStrike" kern="0" cap="none" spc="-1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Titel der  </a:t>
            </a:r>
            <a:r>
              <a:rPr kumimoji="0" lang="de-DE" sz="3000" b="1" i="0" u="none" strike="noStrike" kern="0" cap="none" spc="-114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V</a:t>
            </a:r>
            <a:r>
              <a:rPr kumimoji="0" lang="de-DE" sz="3000" b="1" i="0" u="none" strike="noStrike" kern="0" cap="none" spc="-1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e</a:t>
            </a:r>
            <a:r>
              <a:rPr kumimoji="0" lang="de-DE" sz="3000" b="1" i="0" u="none" strike="noStrike" kern="0" cap="none" spc="-5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r</a:t>
            </a:r>
            <a:r>
              <a:rPr kumimoji="0" lang="de-DE" sz="3000" b="1" i="0" u="none" strike="noStrike" kern="0" cap="none" spc="-3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a</a:t>
            </a:r>
            <a:r>
              <a:rPr kumimoji="0" lang="de-DE" sz="3000" b="1" i="0" u="none" strike="noStrike" kern="0" cap="none" spc="-1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n</a:t>
            </a:r>
            <a:r>
              <a:rPr kumimoji="0" lang="de-DE" sz="3000" b="1" i="0" u="none" strike="noStrike" kern="0" cap="none" spc="1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s</a:t>
            </a:r>
            <a:r>
              <a:rPr kumimoji="0" lang="de-DE" sz="3000" b="1" i="0" u="none" strike="noStrike" kern="0" cap="none" spc="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</a:t>
            </a:r>
            <a:r>
              <a:rPr kumimoji="0" lang="de-DE" sz="3000" b="1" i="0" u="none" strike="noStrike" kern="0" cap="none" spc="-3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a</a:t>
            </a:r>
            <a:r>
              <a:rPr kumimoji="0" lang="de-DE" sz="3000" b="1" i="0" u="none" strike="noStrike" kern="0" cap="none" spc="-2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l</a:t>
            </a:r>
            <a:r>
              <a:rPr kumimoji="0" lang="de-DE" sz="3000" b="1" i="0" u="none" strike="noStrike" kern="0" cap="none" spc="-15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t</a:t>
            </a:r>
            <a:r>
              <a:rPr kumimoji="0" lang="de-DE" sz="3000" b="1" i="0" u="none" strike="noStrike" kern="0" cap="none" spc="-3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u</a:t>
            </a:r>
            <a:r>
              <a:rPr kumimoji="0" lang="de-DE" sz="3000" b="1" i="0" u="none" strike="noStrike" kern="0" cap="none" spc="-2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n</a:t>
            </a:r>
            <a:r>
              <a:rPr kumimoji="0" lang="de-DE" sz="3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Noto Sans ExtBd"/>
                <a:ea typeface="+mj-ea"/>
                <a:cs typeface="Noto Sans ExtBd"/>
              </a:rPr>
              <a:t>g</a:t>
            </a:r>
            <a:endParaRPr kumimoji="0" lang="de-DE" sz="3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Noto Sans ExtBd"/>
              <a:ea typeface="+mj-ea"/>
              <a:cs typeface="Noto Sans ExtBd"/>
            </a:endParaRPr>
          </a:p>
        </p:txBody>
      </p:sp>
    </p:spTree>
    <p:extLst>
      <p:ext uri="{BB962C8B-B14F-4D97-AF65-F5344CB8AC3E}">
        <p14:creationId xmlns:p14="http://schemas.microsoft.com/office/powerpoint/2010/main" val="2632668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</Words>
  <Application>Microsoft Office PowerPoint</Application>
  <PresentationFormat>Benutzerdefiniert</PresentationFormat>
  <Paragraphs>4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Noto Sans Cond</vt:lpstr>
      <vt:lpstr>Noto Sans ExtBd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4</cp:revision>
  <dcterms:created xsi:type="dcterms:W3CDTF">2019-10-07T12:00:27Z</dcterms:created>
  <dcterms:modified xsi:type="dcterms:W3CDTF">2019-10-07T12:55:58Z</dcterms:modified>
</cp:coreProperties>
</file>