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6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3" t="2051" r="534" b="-2051"/>
          <a:stretch/>
        </p:blipFill>
        <p:spPr>
          <a:xfrm>
            <a:off x="0" y="0"/>
            <a:ext cx="8136000" cy="1139772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32"/>
          <a:stretch/>
        </p:blipFill>
        <p:spPr>
          <a:xfrm>
            <a:off x="-39758" y="171007"/>
            <a:ext cx="7439896" cy="6141286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787458" y="3792849"/>
            <a:ext cx="3930316" cy="723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latin typeface="Noto Sans Cond"/>
                <a:cs typeface="Noto Sans Cond"/>
              </a:rPr>
              <a:t>Datum </a:t>
            </a:r>
            <a:r>
              <a:rPr sz="1300" b="1" dirty="0">
                <a:latin typeface="Noto Sans Cond"/>
                <a:cs typeface="Noto Sans Cond"/>
              </a:rPr>
              <a:t>| </a:t>
            </a:r>
            <a:r>
              <a:rPr sz="1300" b="1" spc="50" dirty="0">
                <a:latin typeface="Noto Sans Cond"/>
                <a:cs typeface="Noto Sans Cond"/>
              </a:rPr>
              <a:t>00:00 </a:t>
            </a:r>
            <a:r>
              <a:rPr sz="1300" b="1" spc="30" dirty="0">
                <a:latin typeface="Noto Sans Cond"/>
                <a:cs typeface="Noto Sans Cond"/>
              </a:rPr>
              <a:t>Uhr </a:t>
            </a:r>
            <a:r>
              <a:rPr sz="1300" b="1" dirty="0">
                <a:latin typeface="Noto Sans Cond"/>
                <a:cs typeface="Noto Sans Cond"/>
              </a:rPr>
              <a:t>| </a:t>
            </a:r>
            <a:r>
              <a:rPr sz="1300" b="1" spc="45" dirty="0">
                <a:latin typeface="Noto Sans Cond"/>
                <a:cs typeface="Noto Sans Cond"/>
              </a:rPr>
              <a:t>Adresse </a:t>
            </a:r>
            <a:r>
              <a:rPr sz="1300" b="1" dirty="0">
                <a:latin typeface="Noto Sans Cond"/>
                <a:cs typeface="Noto Sans Cond"/>
              </a:rPr>
              <a:t>| </a:t>
            </a:r>
            <a:r>
              <a:rPr sz="1300" b="1" spc="35" dirty="0" err="1">
                <a:latin typeface="Noto Sans Cond"/>
                <a:cs typeface="Noto Sans Cond"/>
              </a:rPr>
              <a:t>Raum</a:t>
            </a:r>
            <a:r>
              <a:rPr sz="1300" b="1" spc="35" dirty="0">
                <a:latin typeface="Noto Sans Cond"/>
                <a:cs typeface="Noto Sans Cond"/>
              </a:rPr>
              <a:t> </a:t>
            </a:r>
            <a:r>
              <a:rPr sz="1300" b="1" spc="25" dirty="0" smtClean="0">
                <a:latin typeface="Noto Sans Cond"/>
                <a:cs typeface="Noto Sans Cond"/>
              </a:rPr>
              <a:t>0123</a:t>
            </a:r>
            <a:endParaRPr lang="de-DE" sz="1300" dirty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787458" y="2761259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6</cp:revision>
  <dcterms:created xsi:type="dcterms:W3CDTF">2019-10-07T12:00:27Z</dcterms:created>
  <dcterms:modified xsi:type="dcterms:W3CDTF">2021-01-14T10:47:23Z</dcterms:modified>
</cp:coreProperties>
</file>