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100"/>
    <a:srgbClr val="A04772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" b="6242"/>
          <a:stretch/>
        </p:blipFill>
        <p:spPr>
          <a:xfrm>
            <a:off x="0" y="28660"/>
            <a:ext cx="7540487" cy="1066584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91" y="2155"/>
            <a:ext cx="7558635" cy="10689656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218933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FBE100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FBE100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FBE100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FBE100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FBE100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FBE100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FBE100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10</cp:revision>
  <dcterms:created xsi:type="dcterms:W3CDTF">2019-10-07T13:20:28Z</dcterms:created>
  <dcterms:modified xsi:type="dcterms:W3CDTF">2021-01-14T10:53:54Z</dcterms:modified>
</cp:coreProperties>
</file>