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-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8" r="47866"/>
          <a:stretch/>
        </p:blipFill>
        <p:spPr>
          <a:xfrm>
            <a:off x="-1" y="0"/>
            <a:ext cx="7592993" cy="1090491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" y="405112"/>
            <a:ext cx="7560000" cy="10693742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878968" y="8020293"/>
            <a:ext cx="3146425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Datum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50" dirty="0">
                <a:solidFill>
                  <a:srgbClr val="231F20"/>
                </a:solidFill>
                <a:latin typeface="Noto Sans Cond"/>
                <a:cs typeface="Noto Sans Cond"/>
              </a:rPr>
              <a:t>00:00 </a:t>
            </a:r>
            <a:r>
              <a:rPr sz="1300" b="1" spc="30" dirty="0">
                <a:solidFill>
                  <a:srgbClr val="231F20"/>
                </a:solidFill>
                <a:latin typeface="Noto Sans Cond"/>
                <a:cs typeface="Noto Sans Cond"/>
              </a:rPr>
              <a:t>Uhr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45" dirty="0">
                <a:solidFill>
                  <a:srgbClr val="231F20"/>
                </a:solidFill>
                <a:latin typeface="Noto Sans Cond"/>
                <a:cs typeface="Noto Sans Cond"/>
              </a:rPr>
              <a:t>Adresse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Raum </a:t>
            </a:r>
            <a:r>
              <a:rPr sz="1300" b="1" spc="265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1300" b="1" spc="25" dirty="0">
                <a:solidFill>
                  <a:srgbClr val="231F20"/>
                </a:solidFill>
                <a:latin typeface="Noto Sans Cond"/>
                <a:cs typeface="Noto Sans Cond"/>
              </a:rPr>
              <a:t>0123</a:t>
            </a:r>
            <a:endParaRPr sz="1300" dirty="0">
              <a:latin typeface="Noto Sans Cond"/>
              <a:cs typeface="Noto Sans C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878968" y="6988703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  <a:endParaRPr kumimoji="0" lang="de-DE" sz="3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Noto Sans ExtBd"/>
              <a:ea typeface="+mj-ea"/>
              <a:cs typeface="Noto Sans ExtBd"/>
            </a:endParaRPr>
          </a:p>
        </p:txBody>
      </p:sp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3</cp:revision>
  <dcterms:created xsi:type="dcterms:W3CDTF">2019-10-07T12:00:27Z</dcterms:created>
  <dcterms:modified xsi:type="dcterms:W3CDTF">2019-10-07T12:11:08Z</dcterms:modified>
</cp:coreProperties>
</file>