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83" d="100"/>
          <a:sy n="83" d="100"/>
        </p:scale>
        <p:origin x="2616" y="-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26636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660584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8412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098095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668845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31176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08567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174941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820721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632640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630682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FEF926-961C-40D7-8949-8A7583851EC7}" type="datetimeFigureOut">
              <a:rPr lang="de-DE" smtClean="0"/>
              <a:t>07.10.2019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435C6F-5EBA-4666-B1E4-553049BDB19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808427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Grafik 3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808" r="47866"/>
          <a:stretch/>
        </p:blipFill>
        <p:spPr>
          <a:xfrm>
            <a:off x="-1" y="0"/>
            <a:ext cx="7592993" cy="10904918"/>
          </a:xfrm>
          <a:prstGeom prst="rect">
            <a:avLst/>
          </a:prstGeom>
        </p:spPr>
      </p:pic>
      <p:pic>
        <p:nvPicPr>
          <p:cNvPr id="5" name="Grafik 4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325" y="405112"/>
            <a:ext cx="7560000" cy="10693742"/>
          </a:xfrm>
          <a:prstGeom prst="rect">
            <a:avLst/>
          </a:prstGeom>
        </p:spPr>
      </p:pic>
      <p:sp>
        <p:nvSpPr>
          <p:cNvPr id="9" name="object 2"/>
          <p:cNvSpPr txBox="1"/>
          <p:nvPr/>
        </p:nvSpPr>
        <p:spPr>
          <a:xfrm>
            <a:off x="878968" y="8020293"/>
            <a:ext cx="3146425" cy="7346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300" b="1" spc="35" dirty="0">
                <a:solidFill>
                  <a:srgbClr val="231F20"/>
                </a:solidFill>
                <a:latin typeface="Noto Sans Cond"/>
                <a:cs typeface="Noto Sans Cond"/>
              </a:rPr>
              <a:t>Datum </a:t>
            </a:r>
            <a:r>
              <a:rPr sz="1300" b="1" dirty="0">
                <a:solidFill>
                  <a:srgbClr val="231F20"/>
                </a:solidFill>
                <a:latin typeface="Noto Sans Cond"/>
                <a:cs typeface="Noto Sans Cond"/>
              </a:rPr>
              <a:t>| </a:t>
            </a:r>
            <a:r>
              <a:rPr sz="1300" b="1" spc="50" dirty="0">
                <a:solidFill>
                  <a:srgbClr val="231F20"/>
                </a:solidFill>
                <a:latin typeface="Noto Sans Cond"/>
                <a:cs typeface="Noto Sans Cond"/>
              </a:rPr>
              <a:t>00:00 </a:t>
            </a:r>
            <a:r>
              <a:rPr sz="1300" b="1" spc="30" dirty="0">
                <a:solidFill>
                  <a:srgbClr val="231F20"/>
                </a:solidFill>
                <a:latin typeface="Noto Sans Cond"/>
                <a:cs typeface="Noto Sans Cond"/>
              </a:rPr>
              <a:t>Uhr </a:t>
            </a:r>
            <a:r>
              <a:rPr sz="1300" b="1" dirty="0">
                <a:solidFill>
                  <a:srgbClr val="231F20"/>
                </a:solidFill>
                <a:latin typeface="Noto Sans Cond"/>
                <a:cs typeface="Noto Sans Cond"/>
              </a:rPr>
              <a:t>| </a:t>
            </a:r>
            <a:r>
              <a:rPr sz="1300" b="1" spc="45" dirty="0">
                <a:solidFill>
                  <a:srgbClr val="231F20"/>
                </a:solidFill>
                <a:latin typeface="Noto Sans Cond"/>
                <a:cs typeface="Noto Sans Cond"/>
              </a:rPr>
              <a:t>Adresse </a:t>
            </a:r>
            <a:r>
              <a:rPr sz="1300" b="1" dirty="0">
                <a:solidFill>
                  <a:srgbClr val="231F20"/>
                </a:solidFill>
                <a:latin typeface="Noto Sans Cond"/>
                <a:cs typeface="Noto Sans Cond"/>
              </a:rPr>
              <a:t>| </a:t>
            </a:r>
            <a:r>
              <a:rPr sz="1300" b="1" spc="35" dirty="0">
                <a:solidFill>
                  <a:srgbClr val="231F20"/>
                </a:solidFill>
                <a:latin typeface="Noto Sans Cond"/>
                <a:cs typeface="Noto Sans Cond"/>
              </a:rPr>
              <a:t>Raum </a:t>
            </a:r>
            <a:r>
              <a:rPr sz="1300" b="1" spc="265" dirty="0">
                <a:solidFill>
                  <a:srgbClr val="231F20"/>
                </a:solidFill>
                <a:latin typeface="Noto Sans Cond"/>
                <a:cs typeface="Noto Sans Cond"/>
              </a:rPr>
              <a:t> </a:t>
            </a:r>
            <a:r>
              <a:rPr sz="1300" b="1" spc="25" dirty="0">
                <a:solidFill>
                  <a:srgbClr val="231F20"/>
                </a:solidFill>
                <a:latin typeface="Noto Sans Cond"/>
                <a:cs typeface="Noto Sans Cond"/>
              </a:rPr>
              <a:t>0123</a:t>
            </a:r>
            <a:endParaRPr sz="1300" dirty="0">
              <a:latin typeface="Noto Sans Cond"/>
              <a:cs typeface="Noto Sans Cond"/>
            </a:endParaRPr>
          </a:p>
          <a:p>
            <a:pPr>
              <a:lnSpc>
                <a:spcPct val="100000"/>
              </a:lnSpc>
              <a:spcBef>
                <a:spcPts val="25"/>
              </a:spcBef>
            </a:pPr>
            <a:endParaRPr sz="21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300" b="1" spc="55" dirty="0">
                <a:solidFill>
                  <a:srgbClr val="FFFFFF"/>
                </a:solidFill>
                <a:latin typeface="Noto Sans Cond"/>
                <a:cs typeface="Noto Sans Cond"/>
              </a:rPr>
              <a:t>www.uni-erfurt.de</a:t>
            </a:r>
            <a:endParaRPr sz="1300" dirty="0">
              <a:latin typeface="Noto Sans Cond"/>
              <a:cs typeface="Noto Sans Cond"/>
            </a:endParaRPr>
          </a:p>
        </p:txBody>
      </p:sp>
      <p:sp>
        <p:nvSpPr>
          <p:cNvPr id="11" name="object 3"/>
          <p:cNvSpPr txBox="1">
            <a:spLocks/>
          </p:cNvSpPr>
          <p:nvPr/>
        </p:nvSpPr>
        <p:spPr>
          <a:xfrm>
            <a:off x="878968" y="6988703"/>
            <a:ext cx="2781300" cy="838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>
            <a:lvl1pPr>
              <a:defRPr sz="3000" b="1" i="0">
                <a:solidFill>
                  <a:schemeClr val="bg1"/>
                </a:solidFill>
                <a:latin typeface="Noto Sans ExtBd"/>
                <a:ea typeface="+mj-ea"/>
                <a:cs typeface="Noto Sans ExtBd"/>
              </a:defRPr>
            </a:lvl1pPr>
          </a:lstStyle>
          <a:p>
            <a:pPr marL="25400" marR="5080" lvl="0" indent="-13335" defTabSz="914400" eaLnBrk="1" fontAlgn="auto" latinLnBrk="0" hangingPunct="1">
              <a:lnSpc>
                <a:spcPts val="33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3000" b="1" i="0" u="none" strike="noStrike" kern="0" cap="none" spc="-15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Titel der  </a:t>
            </a:r>
            <a:r>
              <a:rPr kumimoji="0" lang="de-DE" sz="3000" b="1" i="0" u="none" strike="noStrike" kern="0" cap="none" spc="-114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V</a:t>
            </a:r>
            <a:r>
              <a:rPr kumimoji="0" lang="de-DE" sz="3000" b="1" i="0" u="none" strike="noStrike" kern="0" cap="none" spc="-15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e</a:t>
            </a:r>
            <a:r>
              <a:rPr kumimoji="0" lang="de-DE" sz="3000" b="1" i="0" u="none" strike="noStrike" kern="0" cap="none" spc="-55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r</a:t>
            </a:r>
            <a:r>
              <a:rPr kumimoji="0" lang="de-DE" sz="3000" b="1" i="0" u="none" strike="noStrike" kern="0" cap="none" spc="-3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a</a:t>
            </a:r>
            <a:r>
              <a:rPr kumimoji="0" lang="de-DE" sz="3000" b="1" i="0" u="none" strike="noStrike" kern="0" cap="none" spc="-1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n</a:t>
            </a:r>
            <a:r>
              <a:rPr kumimoji="0" lang="de-DE" sz="3000" b="1" i="0" u="none" strike="noStrike" kern="0" cap="none" spc="1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s</a:t>
            </a:r>
            <a:r>
              <a:rPr kumimoji="0" lang="de-DE" sz="3000" b="1" i="0" u="none" strike="noStrike" kern="0" cap="none" spc="5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t</a:t>
            </a:r>
            <a:r>
              <a:rPr kumimoji="0" lang="de-DE" sz="3000" b="1" i="0" u="none" strike="noStrike" kern="0" cap="none" spc="-3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a</a:t>
            </a:r>
            <a:r>
              <a:rPr kumimoji="0" lang="de-DE" sz="3000" b="1" i="0" u="none" strike="noStrike" kern="0" cap="none" spc="-25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l</a:t>
            </a:r>
            <a:r>
              <a:rPr kumimoji="0" lang="de-DE" sz="3000" b="1" i="0" u="none" strike="noStrike" kern="0" cap="none" spc="-15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t</a:t>
            </a:r>
            <a:r>
              <a:rPr kumimoji="0" lang="de-DE" sz="3000" b="1" i="0" u="none" strike="noStrike" kern="0" cap="none" spc="-3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u</a:t>
            </a:r>
            <a:r>
              <a:rPr kumimoji="0" lang="de-DE" sz="3000" b="1" i="0" u="none" strike="noStrike" kern="0" cap="none" spc="-2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n</a:t>
            </a:r>
            <a:r>
              <a:rPr kumimoji="0" lang="de-DE" sz="3000" b="1" i="0" u="none" strike="noStrike" kern="0" cap="none" spc="0" normalizeH="0" baseline="0" noProof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Noto Sans ExtBd"/>
                <a:ea typeface="+mj-ea"/>
                <a:cs typeface="Noto Sans ExtBd"/>
              </a:rPr>
              <a:t>g</a:t>
            </a:r>
            <a:endParaRPr kumimoji="0" lang="de-DE" sz="3000" b="1" i="0" u="none" strike="noStrike" kern="0" cap="none" spc="0" normalizeH="0" baseline="0" noProof="0" dirty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Noto Sans ExtBd"/>
              <a:ea typeface="+mj-ea"/>
              <a:cs typeface="Noto Sans ExtBd"/>
            </a:endParaRPr>
          </a:p>
        </p:txBody>
      </p:sp>
    </p:spTree>
    <p:extLst>
      <p:ext uri="{BB962C8B-B14F-4D97-AF65-F5344CB8AC3E}">
        <p14:creationId xmlns:p14="http://schemas.microsoft.com/office/powerpoint/2010/main" val="26326689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13</Words>
  <Application>Microsoft Office PowerPoint</Application>
  <PresentationFormat>Benutzerdefiniert</PresentationFormat>
  <Paragraphs>4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8" baseType="lpstr">
      <vt:lpstr>Arial</vt:lpstr>
      <vt:lpstr>Calibri</vt:lpstr>
      <vt:lpstr>Calibri Light</vt:lpstr>
      <vt:lpstr>Noto Sans Cond</vt:lpstr>
      <vt:lpstr>Noto Sans ExtBd</vt:lpstr>
      <vt:lpstr>Times New Roman</vt:lpstr>
      <vt:lpstr>Office</vt:lpstr>
      <vt:lpstr>PowerPoint-Präsentation</vt:lpstr>
    </vt:vector>
  </TitlesOfParts>
  <Company>Universität Erfurt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Lisa Wollenschläger</dc:creator>
  <cp:lastModifiedBy>Lisa Wollenschläger</cp:lastModifiedBy>
  <cp:revision>3</cp:revision>
  <dcterms:created xsi:type="dcterms:W3CDTF">2019-10-07T12:00:27Z</dcterms:created>
  <dcterms:modified xsi:type="dcterms:W3CDTF">2019-10-07T12:11:08Z</dcterms:modified>
</cp:coreProperties>
</file>

<file path=docProps/thumbnail.jpeg>
</file>