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B384"/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0" d="100"/>
          <a:sy n="70" d="100"/>
        </p:scale>
        <p:origin x="221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" b="8524"/>
          <a:stretch/>
        </p:blipFill>
        <p:spPr>
          <a:xfrm>
            <a:off x="13647" y="272946"/>
            <a:ext cx="7541083" cy="10399603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" y="0"/>
            <a:ext cx="7558635" cy="10691813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45B384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45B384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45B384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45B384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45B384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45B384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45B384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8</cp:revision>
  <dcterms:created xsi:type="dcterms:W3CDTF">2019-10-07T13:20:28Z</dcterms:created>
  <dcterms:modified xsi:type="dcterms:W3CDTF">2019-10-07T13:35:34Z</dcterms:modified>
</cp:coreProperties>
</file>