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DCF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82" d="100"/>
          <a:sy n="82" d="100"/>
        </p:scale>
        <p:origin x="272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6636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6058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841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9809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6884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1176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8567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7494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2072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3264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3068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FEF926-961C-40D7-8949-8A7583851EC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0842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43" b="2243"/>
          <a:stretch/>
        </p:blipFill>
        <p:spPr>
          <a:xfrm>
            <a:off x="-1" y="0"/>
            <a:ext cx="7592993" cy="10904918"/>
          </a:xfrm>
          <a:prstGeom prst="rect">
            <a:avLst/>
          </a:prstGeom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id="{8DE514FF-9CDA-6675-42CA-47286DDAF349}"/>
              </a:ext>
            </a:extLst>
          </p:cNvPr>
          <p:cNvSpPr/>
          <p:nvPr/>
        </p:nvSpPr>
        <p:spPr>
          <a:xfrm>
            <a:off x="-1" y="1031626"/>
            <a:ext cx="5357447" cy="4759569"/>
          </a:xfrm>
          <a:custGeom>
            <a:avLst/>
            <a:gdLst>
              <a:gd name="connsiteX0" fmla="*/ 0 w 5509847"/>
              <a:gd name="connsiteY0" fmla="*/ 0 h 4232030"/>
              <a:gd name="connsiteX1" fmla="*/ 5509847 w 5509847"/>
              <a:gd name="connsiteY1" fmla="*/ 0 h 4232030"/>
              <a:gd name="connsiteX2" fmla="*/ 5509847 w 5509847"/>
              <a:gd name="connsiteY2" fmla="*/ 4232030 h 4232030"/>
              <a:gd name="connsiteX3" fmla="*/ 0 w 5509847"/>
              <a:gd name="connsiteY3" fmla="*/ 4232030 h 4232030"/>
              <a:gd name="connsiteX4" fmla="*/ 0 w 5509847"/>
              <a:gd name="connsiteY4" fmla="*/ 0 h 4232030"/>
              <a:gd name="connsiteX0" fmla="*/ 0 w 5509847"/>
              <a:gd name="connsiteY0" fmla="*/ 527539 h 4759569"/>
              <a:gd name="connsiteX1" fmla="*/ 4372709 w 5509847"/>
              <a:gd name="connsiteY1" fmla="*/ 0 h 4759569"/>
              <a:gd name="connsiteX2" fmla="*/ 5509847 w 5509847"/>
              <a:gd name="connsiteY2" fmla="*/ 4759569 h 4759569"/>
              <a:gd name="connsiteX3" fmla="*/ 0 w 5509847"/>
              <a:gd name="connsiteY3" fmla="*/ 4759569 h 4759569"/>
              <a:gd name="connsiteX4" fmla="*/ 0 w 5509847"/>
              <a:gd name="connsiteY4" fmla="*/ 527539 h 4759569"/>
              <a:gd name="connsiteX0" fmla="*/ 0 w 4689232"/>
              <a:gd name="connsiteY0" fmla="*/ 527539 h 4759569"/>
              <a:gd name="connsiteX1" fmla="*/ 4372709 w 4689232"/>
              <a:gd name="connsiteY1" fmla="*/ 0 h 4759569"/>
              <a:gd name="connsiteX2" fmla="*/ 4689232 w 4689232"/>
              <a:gd name="connsiteY2" fmla="*/ 3868615 h 4759569"/>
              <a:gd name="connsiteX3" fmla="*/ 0 w 4689232"/>
              <a:gd name="connsiteY3" fmla="*/ 4759569 h 4759569"/>
              <a:gd name="connsiteX4" fmla="*/ 0 w 4689232"/>
              <a:gd name="connsiteY4" fmla="*/ 527539 h 4759569"/>
              <a:gd name="connsiteX0" fmla="*/ 0 w 5357447"/>
              <a:gd name="connsiteY0" fmla="*/ 527539 h 4759569"/>
              <a:gd name="connsiteX1" fmla="*/ 4372709 w 5357447"/>
              <a:gd name="connsiteY1" fmla="*/ 0 h 4759569"/>
              <a:gd name="connsiteX2" fmla="*/ 5357447 w 5357447"/>
              <a:gd name="connsiteY2" fmla="*/ 4126523 h 4759569"/>
              <a:gd name="connsiteX3" fmla="*/ 0 w 5357447"/>
              <a:gd name="connsiteY3" fmla="*/ 4759569 h 4759569"/>
              <a:gd name="connsiteX4" fmla="*/ 0 w 5357447"/>
              <a:gd name="connsiteY4" fmla="*/ 527539 h 4759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57447" h="4759569">
                <a:moveTo>
                  <a:pt x="0" y="527539"/>
                </a:moveTo>
                <a:lnTo>
                  <a:pt x="4372709" y="0"/>
                </a:lnTo>
                <a:lnTo>
                  <a:pt x="5357447" y="4126523"/>
                </a:lnTo>
                <a:lnTo>
                  <a:pt x="0" y="4759569"/>
                </a:lnTo>
                <a:lnTo>
                  <a:pt x="0" y="527539"/>
                </a:lnTo>
                <a:close/>
              </a:path>
            </a:pathLst>
          </a:custGeom>
          <a:solidFill>
            <a:srgbClr val="9DCFA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object 2"/>
          <p:cNvSpPr txBox="1"/>
          <p:nvPr/>
        </p:nvSpPr>
        <p:spPr>
          <a:xfrm>
            <a:off x="878968" y="3846874"/>
            <a:ext cx="3482017" cy="7346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b="1" spc="35" dirty="0">
                <a:solidFill>
                  <a:srgbClr val="231F20"/>
                </a:solidFill>
                <a:latin typeface="Noto Sans Cond"/>
                <a:cs typeface="Noto Sans Cond"/>
              </a:rPr>
              <a:t>Datum </a:t>
            </a:r>
            <a:r>
              <a:rPr sz="1300" b="1" dirty="0">
                <a:solidFill>
                  <a:srgbClr val="231F20"/>
                </a:solidFill>
                <a:latin typeface="Noto Sans Cond"/>
                <a:cs typeface="Noto Sans Cond"/>
              </a:rPr>
              <a:t>| </a:t>
            </a:r>
            <a:r>
              <a:rPr sz="1300" b="1" spc="50" dirty="0">
                <a:solidFill>
                  <a:srgbClr val="231F20"/>
                </a:solidFill>
                <a:latin typeface="Noto Sans Cond"/>
                <a:cs typeface="Noto Sans Cond"/>
              </a:rPr>
              <a:t>00:00 </a:t>
            </a:r>
            <a:r>
              <a:rPr sz="1300" b="1" spc="30" dirty="0">
                <a:solidFill>
                  <a:srgbClr val="231F20"/>
                </a:solidFill>
                <a:latin typeface="Noto Sans Cond"/>
                <a:cs typeface="Noto Sans Cond"/>
              </a:rPr>
              <a:t>Uhr </a:t>
            </a:r>
            <a:r>
              <a:rPr sz="1300" b="1" dirty="0">
                <a:solidFill>
                  <a:srgbClr val="231F20"/>
                </a:solidFill>
                <a:latin typeface="Noto Sans Cond"/>
                <a:cs typeface="Noto Sans Cond"/>
              </a:rPr>
              <a:t>| </a:t>
            </a:r>
            <a:r>
              <a:rPr sz="1300" b="1" spc="45" dirty="0">
                <a:solidFill>
                  <a:srgbClr val="231F20"/>
                </a:solidFill>
                <a:latin typeface="Noto Sans Cond"/>
                <a:cs typeface="Noto Sans Cond"/>
              </a:rPr>
              <a:t>Adresse </a:t>
            </a:r>
            <a:r>
              <a:rPr sz="1300" b="1" dirty="0">
                <a:solidFill>
                  <a:srgbClr val="231F20"/>
                </a:solidFill>
                <a:latin typeface="Noto Sans Cond"/>
                <a:cs typeface="Noto Sans Cond"/>
              </a:rPr>
              <a:t>| </a:t>
            </a:r>
            <a:r>
              <a:rPr sz="1300" b="1" spc="35" dirty="0" err="1">
                <a:solidFill>
                  <a:srgbClr val="231F20"/>
                </a:solidFill>
                <a:latin typeface="Noto Sans Cond"/>
                <a:cs typeface="Noto Sans Cond"/>
              </a:rPr>
              <a:t>Raum</a:t>
            </a:r>
            <a:r>
              <a:rPr sz="1300" b="1" spc="35" dirty="0">
                <a:solidFill>
                  <a:srgbClr val="231F20"/>
                </a:solidFill>
                <a:latin typeface="Noto Sans Cond"/>
                <a:cs typeface="Noto Sans Cond"/>
              </a:rPr>
              <a:t> </a:t>
            </a:r>
            <a:r>
              <a:rPr sz="1300" b="1" spc="25" dirty="0">
                <a:solidFill>
                  <a:srgbClr val="231F20"/>
                </a:solidFill>
                <a:latin typeface="Noto Sans Cond"/>
                <a:cs typeface="Noto Sans Cond"/>
              </a:rPr>
              <a:t>0123</a:t>
            </a:r>
            <a:endParaRPr sz="1300" dirty="0">
              <a:latin typeface="Noto Sans Cond"/>
              <a:cs typeface="Noto Sans Cond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1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300" b="1" spc="55" dirty="0">
                <a:solidFill>
                  <a:srgbClr val="FFFFFF"/>
                </a:solidFill>
                <a:latin typeface="Noto Sans Cond"/>
                <a:cs typeface="Noto Sans Cond"/>
              </a:rPr>
              <a:t>www.uni-erfurt.de</a:t>
            </a:r>
            <a:endParaRPr sz="1300" dirty="0">
              <a:latin typeface="Noto Sans Cond"/>
              <a:cs typeface="Noto Sans Cond"/>
            </a:endParaRPr>
          </a:p>
        </p:txBody>
      </p:sp>
      <p:sp>
        <p:nvSpPr>
          <p:cNvPr id="11" name="object 3"/>
          <p:cNvSpPr txBox="1">
            <a:spLocks/>
          </p:cNvSpPr>
          <p:nvPr/>
        </p:nvSpPr>
        <p:spPr>
          <a:xfrm>
            <a:off x="878968" y="2815284"/>
            <a:ext cx="2781300" cy="838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>
              <a:defRPr sz="3000" b="1" i="0">
                <a:solidFill>
                  <a:schemeClr val="bg1"/>
                </a:solidFill>
                <a:latin typeface="Noto Sans ExtBd"/>
                <a:ea typeface="+mj-ea"/>
                <a:cs typeface="Noto Sans ExtBd"/>
              </a:defRPr>
            </a:lvl1pPr>
          </a:lstStyle>
          <a:p>
            <a:pPr marL="25400" marR="5080" lvl="0" indent="-13335" defTabSz="91440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000" b="1" i="0" u="none" strike="noStrike" kern="0" cap="none" spc="-15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Titel der  </a:t>
            </a:r>
            <a:r>
              <a:rPr kumimoji="0" lang="de-DE" sz="3000" b="1" i="0" u="none" strike="noStrike" kern="0" cap="none" spc="-114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V</a:t>
            </a:r>
            <a:r>
              <a:rPr kumimoji="0" lang="de-DE" sz="3000" b="1" i="0" u="none" strike="noStrike" kern="0" cap="none" spc="-15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e</a:t>
            </a:r>
            <a:r>
              <a:rPr kumimoji="0" lang="de-DE" sz="3000" b="1" i="0" u="none" strike="noStrike" kern="0" cap="none" spc="-55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r</a:t>
            </a:r>
            <a:r>
              <a:rPr kumimoji="0" lang="de-DE" sz="3000" b="1" i="0" u="none" strike="noStrike" kern="0" cap="none" spc="-3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a</a:t>
            </a:r>
            <a:r>
              <a:rPr kumimoji="0" lang="de-DE" sz="3000" b="1" i="0" u="none" strike="noStrike" kern="0" cap="none" spc="-1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n</a:t>
            </a:r>
            <a:r>
              <a:rPr kumimoji="0" lang="de-DE" sz="3000" b="1" i="0" u="none" strike="noStrike" kern="0" cap="none" spc="1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s</a:t>
            </a:r>
            <a:r>
              <a:rPr kumimoji="0" lang="de-DE" sz="3000" b="1" i="0" u="none" strike="noStrike" kern="0" cap="none" spc="5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t</a:t>
            </a:r>
            <a:r>
              <a:rPr kumimoji="0" lang="de-DE" sz="3000" b="1" i="0" u="none" strike="noStrike" kern="0" cap="none" spc="-3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a</a:t>
            </a:r>
            <a:r>
              <a:rPr kumimoji="0" lang="de-DE" sz="3000" b="1" i="0" u="none" strike="noStrike" kern="0" cap="none" spc="-25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l</a:t>
            </a:r>
            <a:r>
              <a:rPr kumimoji="0" lang="de-DE" sz="3000" b="1" i="0" u="none" strike="noStrike" kern="0" cap="none" spc="-15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t</a:t>
            </a:r>
            <a:r>
              <a:rPr kumimoji="0" lang="de-DE" sz="3000" b="1" i="0" u="none" strike="noStrike" kern="0" cap="none" spc="-3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u</a:t>
            </a:r>
            <a:r>
              <a:rPr kumimoji="0" lang="de-DE" sz="3000" b="1" i="0" u="none" strike="noStrike" kern="0" cap="none" spc="-2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n</a:t>
            </a:r>
            <a:r>
              <a:rPr kumimoji="0" lang="de-DE" sz="3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g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0B1A2E63-7E53-CB52-860F-E57614639FF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7554" y="29345"/>
            <a:ext cx="2756630" cy="2756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6689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17</Words>
  <Application>Microsoft Office PowerPoint</Application>
  <PresentationFormat>Benutzerdefiniert</PresentationFormat>
  <Paragraphs>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Noto Sans Cond</vt:lpstr>
      <vt:lpstr>Noto Sans ExtBd</vt:lpstr>
      <vt:lpstr>Times New Roman</vt:lpstr>
      <vt:lpstr>Office</vt:lpstr>
      <vt:lpstr>PowerPoint-Präsentation</vt:lpstr>
    </vt:vector>
  </TitlesOfParts>
  <Company>Universität Erfurt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Lisa Wollenschläger</dc:creator>
  <cp:lastModifiedBy>Lisa Wollenschläger</cp:lastModifiedBy>
  <cp:revision>6</cp:revision>
  <dcterms:created xsi:type="dcterms:W3CDTF">2019-10-07T12:00:27Z</dcterms:created>
  <dcterms:modified xsi:type="dcterms:W3CDTF">2025-03-17T12:13:15Z</dcterms:modified>
</cp:coreProperties>
</file>