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FAC"/>
    <a:srgbClr val="45B384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27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5" r="26998" b="6990"/>
          <a:stretch/>
        </p:blipFill>
        <p:spPr>
          <a:xfrm>
            <a:off x="0" y="520916"/>
            <a:ext cx="7559675" cy="1017089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D0C31E94-04FC-3BA8-E5F3-32790139D403}"/>
              </a:ext>
            </a:extLst>
          </p:cNvPr>
          <p:cNvSpPr/>
          <p:nvPr/>
        </p:nvSpPr>
        <p:spPr>
          <a:xfrm>
            <a:off x="-35169" y="-35170"/>
            <a:ext cx="7993428" cy="3716215"/>
          </a:xfrm>
          <a:custGeom>
            <a:avLst/>
            <a:gdLst>
              <a:gd name="connsiteX0" fmla="*/ 0 w 7559675"/>
              <a:gd name="connsiteY0" fmla="*/ 0 h 3868615"/>
              <a:gd name="connsiteX1" fmla="*/ 7559675 w 7559675"/>
              <a:gd name="connsiteY1" fmla="*/ 0 h 3868615"/>
              <a:gd name="connsiteX2" fmla="*/ 7559675 w 7559675"/>
              <a:gd name="connsiteY2" fmla="*/ 3868615 h 3868615"/>
              <a:gd name="connsiteX3" fmla="*/ 0 w 7559675"/>
              <a:gd name="connsiteY3" fmla="*/ 3868615 h 3868615"/>
              <a:gd name="connsiteX4" fmla="*/ 0 w 7559675"/>
              <a:gd name="connsiteY4" fmla="*/ 0 h 3868615"/>
              <a:gd name="connsiteX0" fmla="*/ 0 w 7559675"/>
              <a:gd name="connsiteY0" fmla="*/ 0 h 3868615"/>
              <a:gd name="connsiteX1" fmla="*/ 7559675 w 7559675"/>
              <a:gd name="connsiteY1" fmla="*/ 0 h 3868615"/>
              <a:gd name="connsiteX2" fmla="*/ 7559675 w 7559675"/>
              <a:gd name="connsiteY2" fmla="*/ 3868615 h 3868615"/>
              <a:gd name="connsiteX3" fmla="*/ 117231 w 7559675"/>
              <a:gd name="connsiteY3" fmla="*/ 2473569 h 3868615"/>
              <a:gd name="connsiteX4" fmla="*/ 0 w 7559675"/>
              <a:gd name="connsiteY4" fmla="*/ 0 h 3868615"/>
              <a:gd name="connsiteX0" fmla="*/ 0 w 7559675"/>
              <a:gd name="connsiteY0" fmla="*/ 0 h 3868615"/>
              <a:gd name="connsiteX1" fmla="*/ 7559675 w 7559675"/>
              <a:gd name="connsiteY1" fmla="*/ 0 h 3868615"/>
              <a:gd name="connsiteX2" fmla="*/ 7559675 w 7559675"/>
              <a:gd name="connsiteY2" fmla="*/ 3868615 h 3868615"/>
              <a:gd name="connsiteX3" fmla="*/ 23446 w 7559675"/>
              <a:gd name="connsiteY3" fmla="*/ 2989384 h 3868615"/>
              <a:gd name="connsiteX4" fmla="*/ 0 w 7559675"/>
              <a:gd name="connsiteY4" fmla="*/ 0 h 3868615"/>
              <a:gd name="connsiteX0" fmla="*/ 0 w 7559675"/>
              <a:gd name="connsiteY0" fmla="*/ 0 h 3704492"/>
              <a:gd name="connsiteX1" fmla="*/ 7559675 w 7559675"/>
              <a:gd name="connsiteY1" fmla="*/ 0 h 3704492"/>
              <a:gd name="connsiteX2" fmla="*/ 6762505 w 7559675"/>
              <a:gd name="connsiteY2" fmla="*/ 3704492 h 3704492"/>
              <a:gd name="connsiteX3" fmla="*/ 23446 w 7559675"/>
              <a:gd name="connsiteY3" fmla="*/ 2989384 h 3704492"/>
              <a:gd name="connsiteX4" fmla="*/ 0 w 7559675"/>
              <a:gd name="connsiteY4" fmla="*/ 0 h 3704492"/>
              <a:gd name="connsiteX0" fmla="*/ 0 w 7559675"/>
              <a:gd name="connsiteY0" fmla="*/ 0 h 3165231"/>
              <a:gd name="connsiteX1" fmla="*/ 7559675 w 7559675"/>
              <a:gd name="connsiteY1" fmla="*/ 0 h 3165231"/>
              <a:gd name="connsiteX2" fmla="*/ 5555028 w 7559675"/>
              <a:gd name="connsiteY2" fmla="*/ 3165231 h 3165231"/>
              <a:gd name="connsiteX3" fmla="*/ 23446 w 7559675"/>
              <a:gd name="connsiteY3" fmla="*/ 2989384 h 3165231"/>
              <a:gd name="connsiteX4" fmla="*/ 0 w 7559675"/>
              <a:gd name="connsiteY4" fmla="*/ 0 h 3165231"/>
              <a:gd name="connsiteX0" fmla="*/ 0 w 7559675"/>
              <a:gd name="connsiteY0" fmla="*/ 0 h 3681046"/>
              <a:gd name="connsiteX1" fmla="*/ 7559675 w 7559675"/>
              <a:gd name="connsiteY1" fmla="*/ 0 h 3681046"/>
              <a:gd name="connsiteX2" fmla="*/ 6856290 w 7559675"/>
              <a:gd name="connsiteY2" fmla="*/ 3681046 h 3681046"/>
              <a:gd name="connsiteX3" fmla="*/ 23446 w 7559675"/>
              <a:gd name="connsiteY3" fmla="*/ 2989384 h 3681046"/>
              <a:gd name="connsiteX4" fmla="*/ 0 w 7559675"/>
              <a:gd name="connsiteY4" fmla="*/ 0 h 3681046"/>
              <a:gd name="connsiteX0" fmla="*/ 35169 w 7594844"/>
              <a:gd name="connsiteY0" fmla="*/ 0 h 3681046"/>
              <a:gd name="connsiteX1" fmla="*/ 7594844 w 7594844"/>
              <a:gd name="connsiteY1" fmla="*/ 0 h 3681046"/>
              <a:gd name="connsiteX2" fmla="*/ 6891459 w 7594844"/>
              <a:gd name="connsiteY2" fmla="*/ 3681046 h 3681046"/>
              <a:gd name="connsiteX3" fmla="*/ 0 w 7594844"/>
              <a:gd name="connsiteY3" fmla="*/ 2954214 h 3681046"/>
              <a:gd name="connsiteX4" fmla="*/ 35169 w 7594844"/>
              <a:gd name="connsiteY4" fmla="*/ 0 h 3681046"/>
              <a:gd name="connsiteX0" fmla="*/ 35169 w 7993428"/>
              <a:gd name="connsiteY0" fmla="*/ 35169 h 3716215"/>
              <a:gd name="connsiteX1" fmla="*/ 7993428 w 7993428"/>
              <a:gd name="connsiteY1" fmla="*/ 0 h 3716215"/>
              <a:gd name="connsiteX2" fmla="*/ 6891459 w 7993428"/>
              <a:gd name="connsiteY2" fmla="*/ 3716215 h 3716215"/>
              <a:gd name="connsiteX3" fmla="*/ 0 w 7993428"/>
              <a:gd name="connsiteY3" fmla="*/ 2989383 h 3716215"/>
              <a:gd name="connsiteX4" fmla="*/ 35169 w 7993428"/>
              <a:gd name="connsiteY4" fmla="*/ 35169 h 371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3428" h="3716215">
                <a:moveTo>
                  <a:pt x="35169" y="35169"/>
                </a:moveTo>
                <a:lnTo>
                  <a:pt x="7993428" y="0"/>
                </a:lnTo>
                <a:lnTo>
                  <a:pt x="6891459" y="3716215"/>
                </a:lnTo>
                <a:lnTo>
                  <a:pt x="0" y="2989383"/>
                </a:lnTo>
                <a:lnTo>
                  <a:pt x="35169" y="351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E3E470F-3062-9756-1183-3D461341C318}"/>
              </a:ext>
            </a:extLst>
          </p:cNvPr>
          <p:cNvSpPr/>
          <p:nvPr/>
        </p:nvSpPr>
        <p:spPr>
          <a:xfrm>
            <a:off x="1348154" y="8464062"/>
            <a:ext cx="6400800" cy="2332947"/>
          </a:xfrm>
          <a:custGeom>
            <a:avLst/>
            <a:gdLst>
              <a:gd name="connsiteX0" fmla="*/ 0 w 5779477"/>
              <a:gd name="connsiteY0" fmla="*/ 0 h 2391563"/>
              <a:gd name="connsiteX1" fmla="*/ 5779477 w 5779477"/>
              <a:gd name="connsiteY1" fmla="*/ 0 h 2391563"/>
              <a:gd name="connsiteX2" fmla="*/ 5779477 w 5779477"/>
              <a:gd name="connsiteY2" fmla="*/ 2391563 h 2391563"/>
              <a:gd name="connsiteX3" fmla="*/ 0 w 5779477"/>
              <a:gd name="connsiteY3" fmla="*/ 2391563 h 2391563"/>
              <a:gd name="connsiteX4" fmla="*/ 0 w 5779477"/>
              <a:gd name="connsiteY4" fmla="*/ 0 h 2391563"/>
              <a:gd name="connsiteX0" fmla="*/ 621323 w 6400800"/>
              <a:gd name="connsiteY0" fmla="*/ 0 h 2391563"/>
              <a:gd name="connsiteX1" fmla="*/ 6400800 w 6400800"/>
              <a:gd name="connsiteY1" fmla="*/ 0 h 2391563"/>
              <a:gd name="connsiteX2" fmla="*/ 6400800 w 6400800"/>
              <a:gd name="connsiteY2" fmla="*/ 2391563 h 2391563"/>
              <a:gd name="connsiteX3" fmla="*/ 0 w 6400800"/>
              <a:gd name="connsiteY3" fmla="*/ 2297778 h 2391563"/>
              <a:gd name="connsiteX4" fmla="*/ 621323 w 6400800"/>
              <a:gd name="connsiteY4" fmla="*/ 0 h 2391563"/>
              <a:gd name="connsiteX0" fmla="*/ 1125415 w 6400800"/>
              <a:gd name="connsiteY0" fmla="*/ 808892 h 2391563"/>
              <a:gd name="connsiteX1" fmla="*/ 6400800 w 6400800"/>
              <a:gd name="connsiteY1" fmla="*/ 0 h 2391563"/>
              <a:gd name="connsiteX2" fmla="*/ 6400800 w 6400800"/>
              <a:gd name="connsiteY2" fmla="*/ 2391563 h 2391563"/>
              <a:gd name="connsiteX3" fmla="*/ 0 w 6400800"/>
              <a:gd name="connsiteY3" fmla="*/ 2297778 h 2391563"/>
              <a:gd name="connsiteX4" fmla="*/ 1125415 w 6400800"/>
              <a:gd name="connsiteY4" fmla="*/ 808892 h 2391563"/>
              <a:gd name="connsiteX0" fmla="*/ 726830 w 6400800"/>
              <a:gd name="connsiteY0" fmla="*/ 58616 h 2391563"/>
              <a:gd name="connsiteX1" fmla="*/ 6400800 w 6400800"/>
              <a:gd name="connsiteY1" fmla="*/ 0 h 2391563"/>
              <a:gd name="connsiteX2" fmla="*/ 6400800 w 6400800"/>
              <a:gd name="connsiteY2" fmla="*/ 2391563 h 2391563"/>
              <a:gd name="connsiteX3" fmla="*/ 0 w 6400800"/>
              <a:gd name="connsiteY3" fmla="*/ 2297778 h 2391563"/>
              <a:gd name="connsiteX4" fmla="*/ 726830 w 6400800"/>
              <a:gd name="connsiteY4" fmla="*/ 58616 h 2391563"/>
              <a:gd name="connsiteX0" fmla="*/ 726830 w 6553200"/>
              <a:gd name="connsiteY0" fmla="*/ 0 h 2332947"/>
              <a:gd name="connsiteX1" fmla="*/ 6553200 w 6553200"/>
              <a:gd name="connsiteY1" fmla="*/ 1137138 h 2332947"/>
              <a:gd name="connsiteX2" fmla="*/ 6400800 w 6553200"/>
              <a:gd name="connsiteY2" fmla="*/ 2332947 h 2332947"/>
              <a:gd name="connsiteX3" fmla="*/ 0 w 6553200"/>
              <a:gd name="connsiteY3" fmla="*/ 2239162 h 2332947"/>
              <a:gd name="connsiteX4" fmla="*/ 726830 w 6553200"/>
              <a:gd name="connsiteY4" fmla="*/ 0 h 2332947"/>
              <a:gd name="connsiteX0" fmla="*/ 726830 w 6400800"/>
              <a:gd name="connsiteY0" fmla="*/ 0 h 2332947"/>
              <a:gd name="connsiteX1" fmla="*/ 6353908 w 6400800"/>
              <a:gd name="connsiteY1" fmla="*/ 574430 h 2332947"/>
              <a:gd name="connsiteX2" fmla="*/ 6400800 w 6400800"/>
              <a:gd name="connsiteY2" fmla="*/ 2332947 h 2332947"/>
              <a:gd name="connsiteX3" fmla="*/ 0 w 6400800"/>
              <a:gd name="connsiteY3" fmla="*/ 2239162 h 2332947"/>
              <a:gd name="connsiteX4" fmla="*/ 726830 w 6400800"/>
              <a:gd name="connsiteY4" fmla="*/ 0 h 233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0" h="2332947">
                <a:moveTo>
                  <a:pt x="726830" y="0"/>
                </a:moveTo>
                <a:lnTo>
                  <a:pt x="6353908" y="574430"/>
                </a:lnTo>
                <a:lnTo>
                  <a:pt x="6400800" y="2332947"/>
                </a:lnTo>
                <a:lnTo>
                  <a:pt x="0" y="2239162"/>
                </a:lnTo>
                <a:lnTo>
                  <a:pt x="726830" y="0"/>
                </a:lnTo>
                <a:close/>
              </a:path>
            </a:pathLst>
          </a:custGeom>
          <a:solidFill>
            <a:srgbClr val="9DCFA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9DCFAC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9DCFAC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9DCFAC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9DCFAC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9DCFAC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9DCFAC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9DCFAC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0C31FD9-68B5-E712-C295-9196E04278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8554" y="7303477"/>
            <a:ext cx="2569642" cy="256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10</cp:revision>
  <dcterms:created xsi:type="dcterms:W3CDTF">2019-10-07T13:20:28Z</dcterms:created>
  <dcterms:modified xsi:type="dcterms:W3CDTF">2025-03-17T12:13:39Z</dcterms:modified>
</cp:coreProperties>
</file>