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3" b="10387"/>
          <a:stretch/>
        </p:blipFill>
        <p:spPr>
          <a:xfrm>
            <a:off x="-4100" y="-1"/>
            <a:ext cx="7560000" cy="1076436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" y="1078"/>
            <a:ext cx="7558474" cy="10691585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78968" y="3969151"/>
            <a:ext cx="3146425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Raum </a:t>
            </a:r>
            <a:r>
              <a:rPr sz="1300" b="1" spc="26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878968" y="2937561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7</cp:revision>
  <dcterms:created xsi:type="dcterms:W3CDTF">2019-10-07T12:00:27Z</dcterms:created>
  <dcterms:modified xsi:type="dcterms:W3CDTF">2019-12-17T10:05:05Z</dcterms:modified>
</cp:coreProperties>
</file>