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A8"/>
    <a:srgbClr val="0E7D9C"/>
    <a:srgbClr val="45B384"/>
    <a:srgbClr val="C4A62A"/>
    <a:srgbClr val="0BBBEF"/>
    <a:srgbClr val="EB5E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914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321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25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12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13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19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1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030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580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670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26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49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3" t="918" r="153" b="5912"/>
          <a:stretch/>
        </p:blipFill>
        <p:spPr>
          <a:xfrm>
            <a:off x="-11900" y="104172"/>
            <a:ext cx="7560000" cy="10579261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72" y="4273"/>
            <a:ext cx="7557110" cy="10689656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3071774" y="10071103"/>
            <a:ext cx="2368327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5" dirty="0">
                <a:solidFill>
                  <a:srgbClr val="231F20"/>
                </a:solidFill>
                <a:latin typeface="Noto Sans SemCond SemBd"/>
                <a:cs typeface="Noto Sans SemCond SemBd"/>
              </a:rPr>
              <a:t>www.uni-erfurt.de</a:t>
            </a:r>
            <a:endParaRPr sz="1300" dirty="0">
              <a:latin typeface="Noto Sans SemCond SemBd"/>
              <a:cs typeface="Noto Sans SemCond SemBd"/>
            </a:endParaRPr>
          </a:p>
        </p:txBody>
      </p:sp>
      <p:sp>
        <p:nvSpPr>
          <p:cNvPr id="7" name="object 5"/>
          <p:cNvSpPr txBox="1"/>
          <p:nvPr/>
        </p:nvSpPr>
        <p:spPr>
          <a:xfrm>
            <a:off x="599300" y="711203"/>
            <a:ext cx="350901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0E7D9C"/>
                </a:solidFill>
                <a:latin typeface="Noto Serif Med"/>
                <a:cs typeface="Noto Serif Med"/>
              </a:rPr>
              <a:t>Das </a:t>
            </a:r>
            <a:r>
              <a:rPr sz="2000" spc="-20" dirty="0">
                <a:solidFill>
                  <a:srgbClr val="008FA8"/>
                </a:solidFill>
                <a:latin typeface="Noto Serif Med"/>
                <a:cs typeface="Noto Serif Med"/>
              </a:rPr>
              <a:t>Fachgebiet</a:t>
            </a:r>
            <a:r>
              <a:rPr sz="2000" spc="-20" dirty="0">
                <a:solidFill>
                  <a:srgbClr val="0E7D9C"/>
                </a:solidFill>
                <a:latin typeface="Noto Serif Med"/>
                <a:cs typeface="Noto Serif Med"/>
              </a:rPr>
              <a:t> </a:t>
            </a:r>
            <a:r>
              <a:rPr sz="2000" spc="40" dirty="0">
                <a:solidFill>
                  <a:srgbClr val="0E7D9C"/>
                </a:solidFill>
                <a:latin typeface="Noto Serif Med"/>
                <a:cs typeface="Noto Serif Med"/>
              </a:rPr>
              <a:t>XYZ </a:t>
            </a:r>
            <a:r>
              <a:rPr sz="2000" spc="-15" dirty="0">
                <a:solidFill>
                  <a:srgbClr val="0E7D9C"/>
                </a:solidFill>
                <a:latin typeface="Noto Serif Med"/>
                <a:cs typeface="Noto Serif Med"/>
              </a:rPr>
              <a:t>lädt</a:t>
            </a:r>
            <a:r>
              <a:rPr sz="2000" spc="-40" dirty="0">
                <a:solidFill>
                  <a:srgbClr val="0E7D9C"/>
                </a:solidFill>
                <a:latin typeface="Noto Serif Med"/>
                <a:cs typeface="Noto Serif Med"/>
              </a:rPr>
              <a:t> </a:t>
            </a:r>
            <a:r>
              <a:rPr sz="2000" spc="10" dirty="0">
                <a:solidFill>
                  <a:srgbClr val="0E7D9C"/>
                </a:solidFill>
                <a:latin typeface="Noto Serif Med"/>
                <a:cs typeface="Noto Serif Med"/>
              </a:rPr>
              <a:t>ein:</a:t>
            </a:r>
            <a:endParaRPr sz="2000" dirty="0">
              <a:solidFill>
                <a:srgbClr val="0E7D9C"/>
              </a:solidFill>
              <a:latin typeface="Noto Serif Med"/>
              <a:cs typeface="Noto Serif Med"/>
            </a:endParaRPr>
          </a:p>
        </p:txBody>
      </p:sp>
      <p:sp>
        <p:nvSpPr>
          <p:cNvPr id="8" name="object 6"/>
          <p:cNvSpPr txBox="1"/>
          <p:nvPr/>
        </p:nvSpPr>
        <p:spPr>
          <a:xfrm>
            <a:off x="599300" y="1752603"/>
            <a:ext cx="3356610" cy="198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Datum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10" dirty="0">
                <a:solidFill>
                  <a:srgbClr val="FFFFFF"/>
                </a:solidFill>
                <a:latin typeface="Noto Sans Med"/>
                <a:cs typeface="Noto Sans Med"/>
              </a:rPr>
              <a:t>00:00 </a:t>
            </a: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Uhr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Adresse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Raum</a:t>
            </a:r>
            <a:r>
              <a:rPr sz="1300" spc="-25" dirty="0">
                <a:solidFill>
                  <a:srgbClr val="FFFFFF"/>
                </a:solidFill>
                <a:latin typeface="Noto Sans Med"/>
                <a:cs typeface="Noto Sans Med"/>
              </a:rPr>
              <a:t> 0123</a:t>
            </a:r>
            <a:endParaRPr sz="1300">
              <a:latin typeface="Noto Sans Med"/>
              <a:cs typeface="Noto Sans Med"/>
            </a:endParaRPr>
          </a:p>
        </p:txBody>
      </p:sp>
      <p:sp>
        <p:nvSpPr>
          <p:cNvPr id="9" name="object 4"/>
          <p:cNvSpPr txBox="1">
            <a:spLocks/>
          </p:cNvSpPr>
          <p:nvPr/>
        </p:nvSpPr>
        <p:spPr>
          <a:xfrm>
            <a:off x="599299" y="1074145"/>
            <a:ext cx="6090868" cy="5539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l">
              <a:lnSpc>
                <a:spcPct val="100000"/>
              </a:lnSpc>
            </a:pPr>
            <a:r>
              <a:rPr lang="de-DE" sz="3600" b="1" spc="-2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Titel </a:t>
            </a:r>
            <a:r>
              <a:rPr lang="de-DE" sz="3600" b="1" spc="-2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der</a:t>
            </a:r>
            <a:r>
              <a:rPr lang="de-DE" sz="3600" b="1" spc="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sz="3600" b="1" spc="-4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Veranstaltung</a:t>
            </a:r>
            <a:endParaRPr lang="de-DE" sz="3600" b="1" spc="-40" dirty="0">
              <a:solidFill>
                <a:schemeClr val="bg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918501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Med</vt:lpstr>
      <vt:lpstr>Noto Sans SemCond SemBd</vt:lpstr>
      <vt:lpstr>Noto Serif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11</cp:revision>
  <dcterms:created xsi:type="dcterms:W3CDTF">2019-10-07T13:20:28Z</dcterms:created>
  <dcterms:modified xsi:type="dcterms:W3CDTF">2019-12-17T10:06:40Z</dcterms:modified>
</cp:coreProperties>
</file>