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05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4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80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88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7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56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9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07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26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06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F926-961C-40D7-8949-8A7583851EC7}" type="datetimeFigureOut">
              <a:rPr lang="de-DE" smtClean="0"/>
              <a:t>06.01.2020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84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03" b="10387"/>
          <a:stretch/>
        </p:blipFill>
        <p:spPr>
          <a:xfrm>
            <a:off x="-4100" y="-1"/>
            <a:ext cx="7560000" cy="1076436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" y="2156"/>
            <a:ext cx="7558474" cy="10689429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878968" y="3969151"/>
            <a:ext cx="3542561" cy="734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Datum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50" dirty="0">
                <a:solidFill>
                  <a:srgbClr val="231F20"/>
                </a:solidFill>
                <a:latin typeface="Noto Sans Cond"/>
                <a:cs typeface="Noto Sans Cond"/>
              </a:rPr>
              <a:t>00:00 </a:t>
            </a:r>
            <a:r>
              <a:rPr sz="1300" b="1" spc="30" dirty="0">
                <a:solidFill>
                  <a:srgbClr val="231F20"/>
                </a:solidFill>
                <a:latin typeface="Noto Sans Cond"/>
                <a:cs typeface="Noto Sans Cond"/>
              </a:rPr>
              <a:t>Uhr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45" dirty="0">
                <a:solidFill>
                  <a:srgbClr val="231F20"/>
                </a:solidFill>
                <a:latin typeface="Noto Sans Cond"/>
                <a:cs typeface="Noto Sans Cond"/>
              </a:rPr>
              <a:t>Adresse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35" dirty="0" err="1">
                <a:solidFill>
                  <a:srgbClr val="231F20"/>
                </a:solidFill>
                <a:latin typeface="Noto Sans Cond"/>
                <a:cs typeface="Noto Sans Cond"/>
              </a:rPr>
              <a:t>Raum</a:t>
            </a:r>
            <a:r>
              <a:rPr sz="1300" b="1" spc="35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1300" b="1" spc="25" smtClean="0">
                <a:solidFill>
                  <a:srgbClr val="231F20"/>
                </a:solidFill>
                <a:latin typeface="Noto Sans Cond"/>
                <a:cs typeface="Noto Sans Cond"/>
              </a:rPr>
              <a:t>0123</a:t>
            </a:r>
            <a:endParaRPr sz="1300" dirty="0">
              <a:latin typeface="Noto Sans Cond"/>
              <a:cs typeface="Noto Sans Cond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Cond"/>
                <a:cs typeface="Noto Sans Cond"/>
              </a:rPr>
              <a:t>www.uni-erfurt.de</a:t>
            </a:r>
            <a:endParaRPr sz="1300" dirty="0">
              <a:latin typeface="Noto Sans Cond"/>
              <a:cs typeface="Noto Sans Cond"/>
            </a:endParaRPr>
          </a:p>
        </p:txBody>
      </p:sp>
      <p:sp>
        <p:nvSpPr>
          <p:cNvPr id="11" name="object 3"/>
          <p:cNvSpPr txBox="1">
            <a:spLocks/>
          </p:cNvSpPr>
          <p:nvPr/>
        </p:nvSpPr>
        <p:spPr>
          <a:xfrm>
            <a:off x="878968" y="2937561"/>
            <a:ext cx="2781300" cy="838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Noto Sans ExtBd"/>
                <a:ea typeface="+mj-ea"/>
                <a:cs typeface="Noto Sans ExtBd"/>
              </a:defRPr>
            </a:lvl1pPr>
          </a:lstStyle>
          <a:p>
            <a:pPr marL="25400" marR="5080" lvl="0" indent="-13335" defTabSz="91440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Titel der  </a:t>
            </a:r>
            <a:r>
              <a:rPr kumimoji="0" lang="de-DE" sz="3000" b="1" i="0" u="none" strike="noStrike" kern="0" cap="none" spc="-114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V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e</a:t>
            </a:r>
            <a:r>
              <a:rPr kumimoji="0" lang="de-DE" sz="3000" b="1" i="0" u="none" strike="noStrike" kern="0" cap="none" spc="-5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r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s</a:t>
            </a:r>
            <a:r>
              <a:rPr kumimoji="0" lang="de-DE" sz="3000" b="1" i="0" u="none" strike="noStrike" kern="0" cap="none" spc="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2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l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u</a:t>
            </a:r>
            <a:r>
              <a:rPr kumimoji="0" lang="de-DE" sz="3000" b="1" i="0" u="none" strike="noStrike" kern="0" cap="none" spc="-2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g</a:t>
            </a:r>
            <a:endParaRPr kumimoji="0" lang="de-DE" sz="3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Noto Sans ExtBd"/>
              <a:ea typeface="+mj-ea"/>
              <a:cs typeface="Noto Sans ExtBd"/>
            </a:endParaRPr>
          </a:p>
        </p:txBody>
      </p:sp>
    </p:spTree>
    <p:extLst>
      <p:ext uri="{BB962C8B-B14F-4D97-AF65-F5344CB8AC3E}">
        <p14:creationId xmlns:p14="http://schemas.microsoft.com/office/powerpoint/2010/main" val="263266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Noto Sans Cond</vt:lpstr>
      <vt:lpstr>Noto Sans ExtBd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9</cp:revision>
  <dcterms:created xsi:type="dcterms:W3CDTF">2019-10-07T12:00:27Z</dcterms:created>
  <dcterms:modified xsi:type="dcterms:W3CDTF">2020-01-06T10:49:55Z</dcterms:modified>
</cp:coreProperties>
</file>