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FA8"/>
    <a:srgbClr val="0E7D9C"/>
    <a:srgbClr val="45B384"/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3" t="918" r="153" b="5912"/>
          <a:stretch/>
        </p:blipFill>
        <p:spPr>
          <a:xfrm>
            <a:off x="-11900" y="104172"/>
            <a:ext cx="7560000" cy="1057926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72" y="5351"/>
            <a:ext cx="7557110" cy="10687500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2368327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E7D9C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008FA8"/>
                </a:solidFill>
                <a:latin typeface="Noto Serif Med"/>
                <a:cs typeface="Noto Serif Med"/>
              </a:rPr>
              <a:t>Fachgebiet</a:t>
            </a:r>
            <a:r>
              <a:rPr sz="2000" spc="-20" dirty="0">
                <a:solidFill>
                  <a:srgbClr val="0E7D9C"/>
                </a:solidFill>
                <a:latin typeface="Noto Serif Med"/>
                <a:cs typeface="Noto Serif Med"/>
              </a:rPr>
              <a:t> </a:t>
            </a:r>
            <a:r>
              <a:rPr sz="2000" spc="40" dirty="0">
                <a:solidFill>
                  <a:srgbClr val="0E7D9C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0E7D9C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0E7D9C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0E7D9C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0E7D9C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12</cp:revision>
  <dcterms:created xsi:type="dcterms:W3CDTF">2019-10-07T13:20:28Z</dcterms:created>
  <dcterms:modified xsi:type="dcterms:W3CDTF">2020-01-06T10:47:35Z</dcterms:modified>
</cp:coreProperties>
</file>