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4C000"/>
    <a:srgbClr val="0E7D9C"/>
    <a:srgbClr val="45B384"/>
    <a:srgbClr val="C4A62A"/>
    <a:srgbClr val="0BBBEF"/>
    <a:srgbClr val="EB5E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091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321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625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12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313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1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17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030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58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670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426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A1EDC-157C-4179-9DB3-3EB5174A7C61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049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7" b="3904"/>
          <a:stretch/>
        </p:blipFill>
        <p:spPr>
          <a:xfrm>
            <a:off x="0" y="0"/>
            <a:ext cx="7560000" cy="10695008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"/>
            <a:ext cx="7558634" cy="10691811"/>
          </a:xfrm>
          <a:prstGeom prst="rect">
            <a:avLst/>
          </a:prstGeom>
        </p:spPr>
      </p:pic>
      <p:sp>
        <p:nvSpPr>
          <p:cNvPr id="5" name="object 2"/>
          <p:cNvSpPr txBox="1"/>
          <p:nvPr/>
        </p:nvSpPr>
        <p:spPr>
          <a:xfrm>
            <a:off x="3071774" y="10071103"/>
            <a:ext cx="1416685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5" dirty="0">
                <a:solidFill>
                  <a:srgbClr val="231F20"/>
                </a:solidFill>
                <a:latin typeface="Noto Sans SemCond SemBd"/>
                <a:cs typeface="Noto Sans SemCond SemBd"/>
              </a:rPr>
              <a:t>www.uni-erfurt.de</a:t>
            </a:r>
            <a:endParaRPr sz="1300" dirty="0">
              <a:latin typeface="Noto Sans SemCond SemBd"/>
              <a:cs typeface="Noto Sans SemCond SemBd"/>
            </a:endParaRPr>
          </a:p>
        </p:txBody>
      </p:sp>
      <p:sp>
        <p:nvSpPr>
          <p:cNvPr id="7" name="object 5"/>
          <p:cNvSpPr txBox="1"/>
          <p:nvPr/>
        </p:nvSpPr>
        <p:spPr>
          <a:xfrm>
            <a:off x="599300" y="711203"/>
            <a:ext cx="350901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solidFill>
                  <a:srgbClr val="F4C000"/>
                </a:solidFill>
                <a:latin typeface="Noto Serif Med"/>
                <a:cs typeface="Noto Serif Med"/>
              </a:rPr>
              <a:t>Das </a:t>
            </a:r>
            <a:r>
              <a:rPr sz="2000" spc="-20" dirty="0">
                <a:solidFill>
                  <a:srgbClr val="F4C000"/>
                </a:solidFill>
                <a:latin typeface="Noto Serif Med"/>
                <a:cs typeface="Noto Serif Med"/>
              </a:rPr>
              <a:t>Fachgebiet </a:t>
            </a:r>
            <a:r>
              <a:rPr sz="2000" spc="40" dirty="0">
                <a:solidFill>
                  <a:srgbClr val="F4C000"/>
                </a:solidFill>
                <a:latin typeface="Noto Serif Med"/>
                <a:cs typeface="Noto Serif Med"/>
              </a:rPr>
              <a:t>XYZ </a:t>
            </a:r>
            <a:r>
              <a:rPr sz="2000" spc="-15" dirty="0">
                <a:solidFill>
                  <a:srgbClr val="F4C000"/>
                </a:solidFill>
                <a:latin typeface="Noto Serif Med"/>
                <a:cs typeface="Noto Serif Med"/>
              </a:rPr>
              <a:t>lädt</a:t>
            </a:r>
            <a:r>
              <a:rPr sz="2000" spc="-40" dirty="0">
                <a:solidFill>
                  <a:srgbClr val="F4C000"/>
                </a:solidFill>
                <a:latin typeface="Noto Serif Med"/>
                <a:cs typeface="Noto Serif Med"/>
              </a:rPr>
              <a:t> </a:t>
            </a:r>
            <a:r>
              <a:rPr sz="2000" spc="10" dirty="0">
                <a:solidFill>
                  <a:srgbClr val="F4C000"/>
                </a:solidFill>
                <a:latin typeface="Noto Serif Med"/>
                <a:cs typeface="Noto Serif Med"/>
              </a:rPr>
              <a:t>ein:</a:t>
            </a:r>
            <a:endParaRPr sz="2000" dirty="0">
              <a:solidFill>
                <a:srgbClr val="F4C000"/>
              </a:solidFill>
              <a:latin typeface="Noto Serif Med"/>
              <a:cs typeface="Noto Serif Med"/>
            </a:endParaRPr>
          </a:p>
        </p:txBody>
      </p:sp>
      <p:sp>
        <p:nvSpPr>
          <p:cNvPr id="8" name="object 6"/>
          <p:cNvSpPr txBox="1"/>
          <p:nvPr/>
        </p:nvSpPr>
        <p:spPr>
          <a:xfrm>
            <a:off x="599300" y="1752603"/>
            <a:ext cx="335661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10" dirty="0">
                <a:solidFill>
                  <a:srgbClr val="FFFFFF"/>
                </a:solidFill>
                <a:latin typeface="Noto Sans Med"/>
                <a:cs typeface="Noto Sans Med"/>
              </a:rPr>
              <a:t>Datum </a:t>
            </a:r>
            <a:r>
              <a:rPr sz="1300" dirty="0">
                <a:solidFill>
                  <a:srgbClr val="FFFFFF"/>
                </a:solidFill>
                <a:latin typeface="Noto Sans Med"/>
                <a:cs typeface="Noto Sans Med"/>
              </a:rPr>
              <a:t>| </a:t>
            </a:r>
            <a:r>
              <a:rPr sz="1300" spc="10" dirty="0">
                <a:solidFill>
                  <a:srgbClr val="FFFFFF"/>
                </a:solidFill>
                <a:latin typeface="Noto Sans Med"/>
                <a:cs typeface="Noto Sans Med"/>
              </a:rPr>
              <a:t>00:00 </a:t>
            </a:r>
            <a:r>
              <a:rPr sz="1300" spc="-10" dirty="0">
                <a:solidFill>
                  <a:srgbClr val="FFFFFF"/>
                </a:solidFill>
                <a:latin typeface="Noto Sans Med"/>
                <a:cs typeface="Noto Sans Med"/>
              </a:rPr>
              <a:t>Uhr </a:t>
            </a:r>
            <a:r>
              <a:rPr sz="1300" dirty="0">
                <a:solidFill>
                  <a:srgbClr val="FFFFFF"/>
                </a:solidFill>
                <a:latin typeface="Noto Sans Med"/>
                <a:cs typeface="Noto Sans Med"/>
              </a:rPr>
              <a:t>| </a:t>
            </a:r>
            <a:r>
              <a:rPr sz="1300" spc="-5" dirty="0">
                <a:solidFill>
                  <a:srgbClr val="FFFFFF"/>
                </a:solidFill>
                <a:latin typeface="Noto Sans Med"/>
                <a:cs typeface="Noto Sans Med"/>
              </a:rPr>
              <a:t>Adresse </a:t>
            </a:r>
            <a:r>
              <a:rPr sz="1300" dirty="0">
                <a:solidFill>
                  <a:srgbClr val="FFFFFF"/>
                </a:solidFill>
                <a:latin typeface="Noto Sans Med"/>
                <a:cs typeface="Noto Sans Med"/>
              </a:rPr>
              <a:t>| </a:t>
            </a:r>
            <a:r>
              <a:rPr sz="1300" spc="-5" dirty="0">
                <a:solidFill>
                  <a:srgbClr val="FFFFFF"/>
                </a:solidFill>
                <a:latin typeface="Noto Sans Med"/>
                <a:cs typeface="Noto Sans Med"/>
              </a:rPr>
              <a:t>Raum</a:t>
            </a:r>
            <a:r>
              <a:rPr sz="1300" spc="-25" dirty="0">
                <a:solidFill>
                  <a:srgbClr val="FFFFFF"/>
                </a:solidFill>
                <a:latin typeface="Noto Sans Med"/>
                <a:cs typeface="Noto Sans Med"/>
              </a:rPr>
              <a:t> 0123</a:t>
            </a:r>
            <a:endParaRPr sz="1300">
              <a:latin typeface="Noto Sans Med"/>
              <a:cs typeface="Noto Sans Med"/>
            </a:endParaRPr>
          </a:p>
        </p:txBody>
      </p:sp>
      <p:sp>
        <p:nvSpPr>
          <p:cNvPr id="9" name="object 4"/>
          <p:cNvSpPr txBox="1">
            <a:spLocks/>
          </p:cNvSpPr>
          <p:nvPr/>
        </p:nvSpPr>
        <p:spPr>
          <a:xfrm>
            <a:off x="599299" y="1074145"/>
            <a:ext cx="6090868" cy="55399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ct val="100000"/>
              </a:lnSpc>
            </a:pPr>
            <a:r>
              <a:rPr lang="de-DE" sz="3600" b="1" spc="-25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Titel </a:t>
            </a:r>
            <a:r>
              <a:rPr lang="de-DE" sz="3600" b="1" spc="-20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der</a:t>
            </a:r>
            <a:r>
              <a:rPr lang="de-DE" sz="3600" b="1" spc="5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de-DE" sz="3600" b="1" spc="-40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Veranstaltung</a:t>
            </a:r>
            <a:endParaRPr lang="de-DE" sz="3600" b="1" spc="-40" dirty="0">
              <a:solidFill>
                <a:schemeClr val="bg1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918501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</Words>
  <Application>Microsoft Office PowerPoint</Application>
  <PresentationFormat>Benutzerdefiniert</PresentationFormat>
  <Paragraphs>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Noto Sans</vt:lpstr>
      <vt:lpstr>Noto Sans Med</vt:lpstr>
      <vt:lpstr>Noto Sans SemCond SemBd</vt:lpstr>
      <vt:lpstr>Noto Serif Med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10</cp:revision>
  <dcterms:created xsi:type="dcterms:W3CDTF">2019-10-07T13:20:28Z</dcterms:created>
  <dcterms:modified xsi:type="dcterms:W3CDTF">2019-10-07T14:09:23Z</dcterms:modified>
</cp:coreProperties>
</file>