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7559675" cy="1069181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25" autoAdjust="0"/>
    <p:restoredTop sz="94660"/>
  </p:normalViewPr>
  <p:slideViewPr>
    <p:cSldViewPr snapToGrid="0">
      <p:cViewPr varScale="1">
        <p:scale>
          <a:sx n="83" d="100"/>
          <a:sy n="83" d="100"/>
        </p:scale>
        <p:origin x="2616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66976" y="1749795"/>
            <a:ext cx="6425724" cy="3722335"/>
          </a:xfrm>
        </p:spPr>
        <p:txBody>
          <a:bodyPr anchor="b"/>
          <a:lstStyle>
            <a:lvl1pPr algn="ctr">
              <a:defRPr sz="4960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44960" y="5615678"/>
            <a:ext cx="5669756" cy="2581379"/>
          </a:xfrm>
        </p:spPr>
        <p:txBody>
          <a:bodyPr/>
          <a:lstStyle>
            <a:lvl1pPr marL="0" indent="0" algn="ctr">
              <a:buNone/>
              <a:defRPr sz="1984"/>
            </a:lvl1pPr>
            <a:lvl2pPr marL="377967" indent="0" algn="ctr">
              <a:buNone/>
              <a:defRPr sz="1653"/>
            </a:lvl2pPr>
            <a:lvl3pPr marL="755934" indent="0" algn="ctr">
              <a:buNone/>
              <a:defRPr sz="1488"/>
            </a:lvl3pPr>
            <a:lvl4pPr marL="1133902" indent="0" algn="ctr">
              <a:buNone/>
              <a:defRPr sz="1323"/>
            </a:lvl4pPr>
            <a:lvl5pPr marL="1511869" indent="0" algn="ctr">
              <a:buNone/>
              <a:defRPr sz="1323"/>
            </a:lvl5pPr>
            <a:lvl6pPr marL="1889836" indent="0" algn="ctr">
              <a:buNone/>
              <a:defRPr sz="1323"/>
            </a:lvl6pPr>
            <a:lvl7pPr marL="2267803" indent="0" algn="ctr">
              <a:buNone/>
              <a:defRPr sz="1323"/>
            </a:lvl7pPr>
            <a:lvl8pPr marL="2645771" indent="0" algn="ctr">
              <a:buNone/>
              <a:defRPr sz="1323"/>
            </a:lvl8pPr>
            <a:lvl9pPr marL="3023738" indent="0" algn="ctr">
              <a:buNone/>
              <a:defRPr sz="1323"/>
            </a:lvl9pPr>
          </a:lstStyle>
          <a:p>
            <a:r>
              <a:rPr lang="de-DE" smtClean="0"/>
              <a:t>Formatvorlage des Untertitelmasters durch Klicken bearbeiten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FEF926-961C-40D7-8949-8A7583851EC7}" type="datetimeFigureOut">
              <a:rPr lang="de-DE" smtClean="0"/>
              <a:t>07.10.2019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435C6F-5EBA-4666-B1E4-553049BDB19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266368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FEF926-961C-40D7-8949-8A7583851EC7}" type="datetimeFigureOut">
              <a:rPr lang="de-DE" smtClean="0"/>
              <a:t>07.10.2019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435C6F-5EBA-4666-B1E4-553049BDB19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9660584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409893" y="569240"/>
            <a:ext cx="1630055" cy="9060817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19728" y="569240"/>
            <a:ext cx="4795669" cy="9060817"/>
          </a:xfrm>
        </p:spPr>
        <p:txBody>
          <a:bodyPr vert="eaVert"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FEF926-961C-40D7-8949-8A7583851EC7}" type="datetimeFigureOut">
              <a:rPr lang="de-DE" smtClean="0"/>
              <a:t>07.10.2019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435C6F-5EBA-4666-B1E4-553049BDB19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58412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FEF926-961C-40D7-8949-8A7583851EC7}" type="datetimeFigureOut">
              <a:rPr lang="de-DE" smtClean="0"/>
              <a:t>07.10.2019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435C6F-5EBA-4666-B1E4-553049BDB19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098095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5791" y="2665532"/>
            <a:ext cx="6520220" cy="4447496"/>
          </a:xfrm>
        </p:spPr>
        <p:txBody>
          <a:bodyPr anchor="b"/>
          <a:lstStyle>
            <a:lvl1pPr>
              <a:defRPr sz="4960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5791" y="7155103"/>
            <a:ext cx="6520220" cy="2338833"/>
          </a:xfrm>
        </p:spPr>
        <p:txBody>
          <a:bodyPr/>
          <a:lstStyle>
            <a:lvl1pPr marL="0" indent="0">
              <a:buNone/>
              <a:defRPr sz="1984">
                <a:solidFill>
                  <a:schemeClr val="tx1"/>
                </a:solidFill>
              </a:defRPr>
            </a:lvl1pPr>
            <a:lvl2pPr marL="377967" indent="0">
              <a:buNone/>
              <a:defRPr sz="1653">
                <a:solidFill>
                  <a:schemeClr val="tx1">
                    <a:tint val="75000"/>
                  </a:schemeClr>
                </a:solidFill>
              </a:defRPr>
            </a:lvl2pPr>
            <a:lvl3pPr marL="755934" indent="0">
              <a:buNone/>
              <a:defRPr sz="1488">
                <a:solidFill>
                  <a:schemeClr val="tx1">
                    <a:tint val="75000"/>
                  </a:schemeClr>
                </a:solidFill>
              </a:defRPr>
            </a:lvl3pPr>
            <a:lvl4pPr marL="1133902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4pPr>
            <a:lvl5pPr marL="1511869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5pPr>
            <a:lvl6pPr marL="1889836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6pPr>
            <a:lvl7pPr marL="2267803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7pPr>
            <a:lvl8pPr marL="2645771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8pPr>
            <a:lvl9pPr marL="3023738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FEF926-961C-40D7-8949-8A7583851EC7}" type="datetimeFigureOut">
              <a:rPr lang="de-DE" smtClean="0"/>
              <a:t>07.10.2019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435C6F-5EBA-4666-B1E4-553049BDB19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668845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19728" y="2846200"/>
            <a:ext cx="3212862" cy="6783857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27085" y="2846200"/>
            <a:ext cx="3212862" cy="6783857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FEF926-961C-40D7-8949-8A7583851EC7}" type="datetimeFigureOut">
              <a:rPr lang="de-DE" smtClean="0"/>
              <a:t>07.10.2019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435C6F-5EBA-4666-B1E4-553049BDB19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311767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712" y="569242"/>
            <a:ext cx="6520220" cy="2066590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20713" y="2620980"/>
            <a:ext cx="3198096" cy="1284502"/>
          </a:xfrm>
        </p:spPr>
        <p:txBody>
          <a:bodyPr anchor="b"/>
          <a:lstStyle>
            <a:lvl1pPr marL="0" indent="0">
              <a:buNone/>
              <a:defRPr sz="1984" b="1"/>
            </a:lvl1pPr>
            <a:lvl2pPr marL="377967" indent="0">
              <a:buNone/>
              <a:defRPr sz="1653" b="1"/>
            </a:lvl2pPr>
            <a:lvl3pPr marL="755934" indent="0">
              <a:buNone/>
              <a:defRPr sz="1488" b="1"/>
            </a:lvl3pPr>
            <a:lvl4pPr marL="1133902" indent="0">
              <a:buNone/>
              <a:defRPr sz="1323" b="1"/>
            </a:lvl4pPr>
            <a:lvl5pPr marL="1511869" indent="0">
              <a:buNone/>
              <a:defRPr sz="1323" b="1"/>
            </a:lvl5pPr>
            <a:lvl6pPr marL="1889836" indent="0">
              <a:buNone/>
              <a:defRPr sz="1323" b="1"/>
            </a:lvl6pPr>
            <a:lvl7pPr marL="2267803" indent="0">
              <a:buNone/>
              <a:defRPr sz="1323" b="1"/>
            </a:lvl7pPr>
            <a:lvl8pPr marL="2645771" indent="0">
              <a:buNone/>
              <a:defRPr sz="1323" b="1"/>
            </a:lvl8pPr>
            <a:lvl9pPr marL="3023738" indent="0">
              <a:buNone/>
              <a:defRPr sz="1323" b="1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0713" y="3905482"/>
            <a:ext cx="3198096" cy="5744375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27086" y="2620980"/>
            <a:ext cx="3213847" cy="1284502"/>
          </a:xfrm>
        </p:spPr>
        <p:txBody>
          <a:bodyPr anchor="b"/>
          <a:lstStyle>
            <a:lvl1pPr marL="0" indent="0">
              <a:buNone/>
              <a:defRPr sz="1984" b="1"/>
            </a:lvl1pPr>
            <a:lvl2pPr marL="377967" indent="0">
              <a:buNone/>
              <a:defRPr sz="1653" b="1"/>
            </a:lvl2pPr>
            <a:lvl3pPr marL="755934" indent="0">
              <a:buNone/>
              <a:defRPr sz="1488" b="1"/>
            </a:lvl3pPr>
            <a:lvl4pPr marL="1133902" indent="0">
              <a:buNone/>
              <a:defRPr sz="1323" b="1"/>
            </a:lvl4pPr>
            <a:lvl5pPr marL="1511869" indent="0">
              <a:buNone/>
              <a:defRPr sz="1323" b="1"/>
            </a:lvl5pPr>
            <a:lvl6pPr marL="1889836" indent="0">
              <a:buNone/>
              <a:defRPr sz="1323" b="1"/>
            </a:lvl6pPr>
            <a:lvl7pPr marL="2267803" indent="0">
              <a:buNone/>
              <a:defRPr sz="1323" b="1"/>
            </a:lvl7pPr>
            <a:lvl8pPr marL="2645771" indent="0">
              <a:buNone/>
              <a:defRPr sz="1323" b="1"/>
            </a:lvl8pPr>
            <a:lvl9pPr marL="3023738" indent="0">
              <a:buNone/>
              <a:defRPr sz="1323" b="1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27086" y="3905482"/>
            <a:ext cx="3213847" cy="5744375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FEF926-961C-40D7-8949-8A7583851EC7}" type="datetimeFigureOut">
              <a:rPr lang="de-DE" smtClean="0"/>
              <a:t>07.10.2019</a:t>
            </a:fld>
            <a:endParaRPr lang="de-D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435C6F-5EBA-4666-B1E4-553049BDB19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085673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FEF926-961C-40D7-8949-8A7583851EC7}" type="datetimeFigureOut">
              <a:rPr lang="de-DE" smtClean="0"/>
              <a:t>07.10.2019</a:t>
            </a:fld>
            <a:endParaRPr lang="de-D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435C6F-5EBA-4666-B1E4-553049BDB19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174941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FEF926-961C-40D7-8949-8A7583851EC7}" type="datetimeFigureOut">
              <a:rPr lang="de-DE" smtClean="0"/>
              <a:t>07.10.2019</a:t>
            </a:fld>
            <a:endParaRPr lang="de-D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435C6F-5EBA-4666-B1E4-553049BDB19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6820721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712" y="712788"/>
            <a:ext cx="2438192" cy="2494756"/>
          </a:xfrm>
        </p:spPr>
        <p:txBody>
          <a:bodyPr anchor="b"/>
          <a:lstStyle>
            <a:lvl1pPr>
              <a:defRPr sz="2645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13847" y="1539425"/>
            <a:ext cx="3827085" cy="7598117"/>
          </a:xfrm>
        </p:spPr>
        <p:txBody>
          <a:bodyPr/>
          <a:lstStyle>
            <a:lvl1pPr>
              <a:defRPr sz="2645"/>
            </a:lvl1pPr>
            <a:lvl2pPr>
              <a:defRPr sz="2315"/>
            </a:lvl2pPr>
            <a:lvl3pPr>
              <a:defRPr sz="1984"/>
            </a:lvl3pPr>
            <a:lvl4pPr>
              <a:defRPr sz="1653"/>
            </a:lvl4pPr>
            <a:lvl5pPr>
              <a:defRPr sz="1653"/>
            </a:lvl5pPr>
            <a:lvl6pPr>
              <a:defRPr sz="1653"/>
            </a:lvl6pPr>
            <a:lvl7pPr>
              <a:defRPr sz="1653"/>
            </a:lvl7pPr>
            <a:lvl8pPr>
              <a:defRPr sz="1653"/>
            </a:lvl8pPr>
            <a:lvl9pPr>
              <a:defRPr sz="1653"/>
            </a:lvl9pPr>
          </a:lstStyle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20712" y="3207544"/>
            <a:ext cx="2438192" cy="5942372"/>
          </a:xfrm>
        </p:spPr>
        <p:txBody>
          <a:bodyPr/>
          <a:lstStyle>
            <a:lvl1pPr marL="0" indent="0">
              <a:buNone/>
              <a:defRPr sz="1323"/>
            </a:lvl1pPr>
            <a:lvl2pPr marL="377967" indent="0">
              <a:buNone/>
              <a:defRPr sz="1157"/>
            </a:lvl2pPr>
            <a:lvl3pPr marL="755934" indent="0">
              <a:buNone/>
              <a:defRPr sz="992"/>
            </a:lvl3pPr>
            <a:lvl4pPr marL="1133902" indent="0">
              <a:buNone/>
              <a:defRPr sz="827"/>
            </a:lvl4pPr>
            <a:lvl5pPr marL="1511869" indent="0">
              <a:buNone/>
              <a:defRPr sz="827"/>
            </a:lvl5pPr>
            <a:lvl6pPr marL="1889836" indent="0">
              <a:buNone/>
              <a:defRPr sz="827"/>
            </a:lvl6pPr>
            <a:lvl7pPr marL="2267803" indent="0">
              <a:buNone/>
              <a:defRPr sz="827"/>
            </a:lvl7pPr>
            <a:lvl8pPr marL="2645771" indent="0">
              <a:buNone/>
              <a:defRPr sz="827"/>
            </a:lvl8pPr>
            <a:lvl9pPr marL="3023738" indent="0">
              <a:buNone/>
              <a:defRPr sz="827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FEF926-961C-40D7-8949-8A7583851EC7}" type="datetimeFigureOut">
              <a:rPr lang="de-DE" smtClean="0"/>
              <a:t>07.10.2019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435C6F-5EBA-4666-B1E4-553049BDB19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632640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712" y="712788"/>
            <a:ext cx="2438192" cy="2494756"/>
          </a:xfrm>
        </p:spPr>
        <p:txBody>
          <a:bodyPr anchor="b"/>
          <a:lstStyle>
            <a:lvl1pPr>
              <a:defRPr sz="2645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213847" y="1539425"/>
            <a:ext cx="3827085" cy="7598117"/>
          </a:xfrm>
        </p:spPr>
        <p:txBody>
          <a:bodyPr anchor="t"/>
          <a:lstStyle>
            <a:lvl1pPr marL="0" indent="0">
              <a:buNone/>
              <a:defRPr sz="2645"/>
            </a:lvl1pPr>
            <a:lvl2pPr marL="377967" indent="0">
              <a:buNone/>
              <a:defRPr sz="2315"/>
            </a:lvl2pPr>
            <a:lvl3pPr marL="755934" indent="0">
              <a:buNone/>
              <a:defRPr sz="1984"/>
            </a:lvl3pPr>
            <a:lvl4pPr marL="1133902" indent="0">
              <a:buNone/>
              <a:defRPr sz="1653"/>
            </a:lvl4pPr>
            <a:lvl5pPr marL="1511869" indent="0">
              <a:buNone/>
              <a:defRPr sz="1653"/>
            </a:lvl5pPr>
            <a:lvl6pPr marL="1889836" indent="0">
              <a:buNone/>
              <a:defRPr sz="1653"/>
            </a:lvl6pPr>
            <a:lvl7pPr marL="2267803" indent="0">
              <a:buNone/>
              <a:defRPr sz="1653"/>
            </a:lvl7pPr>
            <a:lvl8pPr marL="2645771" indent="0">
              <a:buNone/>
              <a:defRPr sz="1653"/>
            </a:lvl8pPr>
            <a:lvl9pPr marL="3023738" indent="0">
              <a:buNone/>
              <a:defRPr sz="1653"/>
            </a:lvl9pPr>
          </a:lstStyle>
          <a:p>
            <a:r>
              <a:rPr lang="de-DE" smtClean="0"/>
              <a:t>Bild durch Klicken auf Symbol hinzufügen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20712" y="3207544"/>
            <a:ext cx="2438192" cy="5942372"/>
          </a:xfrm>
        </p:spPr>
        <p:txBody>
          <a:bodyPr/>
          <a:lstStyle>
            <a:lvl1pPr marL="0" indent="0">
              <a:buNone/>
              <a:defRPr sz="1323"/>
            </a:lvl1pPr>
            <a:lvl2pPr marL="377967" indent="0">
              <a:buNone/>
              <a:defRPr sz="1157"/>
            </a:lvl2pPr>
            <a:lvl3pPr marL="755934" indent="0">
              <a:buNone/>
              <a:defRPr sz="992"/>
            </a:lvl3pPr>
            <a:lvl4pPr marL="1133902" indent="0">
              <a:buNone/>
              <a:defRPr sz="827"/>
            </a:lvl4pPr>
            <a:lvl5pPr marL="1511869" indent="0">
              <a:buNone/>
              <a:defRPr sz="827"/>
            </a:lvl5pPr>
            <a:lvl6pPr marL="1889836" indent="0">
              <a:buNone/>
              <a:defRPr sz="827"/>
            </a:lvl6pPr>
            <a:lvl7pPr marL="2267803" indent="0">
              <a:buNone/>
              <a:defRPr sz="827"/>
            </a:lvl7pPr>
            <a:lvl8pPr marL="2645771" indent="0">
              <a:buNone/>
              <a:defRPr sz="827"/>
            </a:lvl8pPr>
            <a:lvl9pPr marL="3023738" indent="0">
              <a:buNone/>
              <a:defRPr sz="827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FEF926-961C-40D7-8949-8A7583851EC7}" type="datetimeFigureOut">
              <a:rPr lang="de-DE" smtClean="0"/>
              <a:t>07.10.2019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435C6F-5EBA-4666-B1E4-553049BDB19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9630682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19728" y="569242"/>
            <a:ext cx="6520220" cy="206659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9728" y="2846200"/>
            <a:ext cx="6520220" cy="678385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9728" y="9909729"/>
            <a:ext cx="1700927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FEF926-961C-40D7-8949-8A7583851EC7}" type="datetimeFigureOut">
              <a:rPr lang="de-DE" smtClean="0"/>
              <a:t>07.10.2019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04143" y="9909729"/>
            <a:ext cx="2551390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339020" y="9909729"/>
            <a:ext cx="1700927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0435C6F-5EBA-4666-B1E4-553049BDB19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808427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755934" rtl="0" eaLnBrk="1" latinLnBrk="0" hangingPunct="1">
        <a:lnSpc>
          <a:spcPct val="90000"/>
        </a:lnSpc>
        <a:spcBef>
          <a:spcPct val="0"/>
        </a:spcBef>
        <a:buNone/>
        <a:defRPr sz="363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88984" indent="-188984" algn="l" defTabSz="755934" rtl="0" eaLnBrk="1" latinLnBrk="0" hangingPunct="1">
        <a:lnSpc>
          <a:spcPct val="90000"/>
        </a:lnSpc>
        <a:spcBef>
          <a:spcPts val="827"/>
        </a:spcBef>
        <a:buFont typeface="Arial" panose="020B0604020202020204" pitchFamily="34" charset="0"/>
        <a:buChar char="•"/>
        <a:defRPr sz="2315" kern="1200">
          <a:solidFill>
            <a:schemeClr val="tx1"/>
          </a:solidFill>
          <a:latin typeface="+mn-lt"/>
          <a:ea typeface="+mn-ea"/>
          <a:cs typeface="+mn-cs"/>
        </a:defRPr>
      </a:lvl1pPr>
      <a:lvl2pPr marL="566951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2pPr>
      <a:lvl3pPr marL="944918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653" kern="1200">
          <a:solidFill>
            <a:schemeClr val="tx1"/>
          </a:solidFill>
          <a:latin typeface="+mn-lt"/>
          <a:ea typeface="+mn-ea"/>
          <a:cs typeface="+mn-cs"/>
        </a:defRPr>
      </a:lvl3pPr>
      <a:lvl4pPr marL="1322885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4pPr>
      <a:lvl5pPr marL="1700853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5pPr>
      <a:lvl6pPr marL="2078820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6pPr>
      <a:lvl7pPr marL="2456787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7pPr>
      <a:lvl8pPr marL="2834754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8pPr>
      <a:lvl9pPr marL="3212722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1pPr>
      <a:lvl2pPr marL="377967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2pPr>
      <a:lvl3pPr marL="755934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3pPr>
      <a:lvl4pPr marL="1133902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4pPr>
      <a:lvl5pPr marL="1511869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5pPr>
      <a:lvl6pPr marL="1889836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6pPr>
      <a:lvl7pPr marL="2267803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7pPr>
      <a:lvl8pPr marL="2645771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8pPr>
      <a:lvl9pPr marL="3023738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252" t="1784" r="22269" b="734"/>
          <a:stretch/>
        </p:blipFill>
        <p:spPr>
          <a:xfrm>
            <a:off x="-1" y="-23787"/>
            <a:ext cx="7847635" cy="10741310"/>
          </a:xfrm>
          <a:prstGeom prst="rect">
            <a:avLst/>
          </a:prstGeom>
        </p:spPr>
      </p:pic>
      <p:pic>
        <p:nvPicPr>
          <p:cNvPr id="5" name="Grafik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" y="-671334"/>
            <a:ext cx="7560000" cy="10693742"/>
          </a:xfrm>
          <a:prstGeom prst="rect">
            <a:avLst/>
          </a:prstGeom>
        </p:spPr>
      </p:pic>
      <p:sp>
        <p:nvSpPr>
          <p:cNvPr id="9" name="object 2"/>
          <p:cNvSpPr txBox="1"/>
          <p:nvPr/>
        </p:nvSpPr>
        <p:spPr>
          <a:xfrm>
            <a:off x="740072" y="3436718"/>
            <a:ext cx="3146425" cy="73469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300" b="1" spc="35" dirty="0">
                <a:solidFill>
                  <a:srgbClr val="231F20"/>
                </a:solidFill>
                <a:latin typeface="Noto Sans Cond"/>
                <a:cs typeface="Noto Sans Cond"/>
              </a:rPr>
              <a:t>Datum </a:t>
            </a:r>
            <a:r>
              <a:rPr sz="1300" b="1" dirty="0">
                <a:solidFill>
                  <a:srgbClr val="231F20"/>
                </a:solidFill>
                <a:latin typeface="Noto Sans Cond"/>
                <a:cs typeface="Noto Sans Cond"/>
              </a:rPr>
              <a:t>| </a:t>
            </a:r>
            <a:r>
              <a:rPr sz="1300" b="1" spc="50" dirty="0">
                <a:solidFill>
                  <a:srgbClr val="231F20"/>
                </a:solidFill>
                <a:latin typeface="Noto Sans Cond"/>
                <a:cs typeface="Noto Sans Cond"/>
              </a:rPr>
              <a:t>00:00 </a:t>
            </a:r>
            <a:r>
              <a:rPr sz="1300" b="1" spc="30" dirty="0">
                <a:solidFill>
                  <a:srgbClr val="231F20"/>
                </a:solidFill>
                <a:latin typeface="Noto Sans Cond"/>
                <a:cs typeface="Noto Sans Cond"/>
              </a:rPr>
              <a:t>Uhr </a:t>
            </a:r>
            <a:r>
              <a:rPr sz="1300" b="1" dirty="0">
                <a:solidFill>
                  <a:srgbClr val="231F20"/>
                </a:solidFill>
                <a:latin typeface="Noto Sans Cond"/>
                <a:cs typeface="Noto Sans Cond"/>
              </a:rPr>
              <a:t>| </a:t>
            </a:r>
            <a:r>
              <a:rPr sz="1300" b="1" spc="45" dirty="0">
                <a:solidFill>
                  <a:srgbClr val="231F20"/>
                </a:solidFill>
                <a:latin typeface="Noto Sans Cond"/>
                <a:cs typeface="Noto Sans Cond"/>
              </a:rPr>
              <a:t>Adresse </a:t>
            </a:r>
            <a:r>
              <a:rPr sz="1300" b="1" dirty="0">
                <a:solidFill>
                  <a:srgbClr val="231F20"/>
                </a:solidFill>
                <a:latin typeface="Noto Sans Cond"/>
                <a:cs typeface="Noto Sans Cond"/>
              </a:rPr>
              <a:t>| </a:t>
            </a:r>
            <a:r>
              <a:rPr sz="1300" b="1" spc="35" dirty="0">
                <a:solidFill>
                  <a:srgbClr val="231F20"/>
                </a:solidFill>
                <a:latin typeface="Noto Sans Cond"/>
                <a:cs typeface="Noto Sans Cond"/>
              </a:rPr>
              <a:t>Raum </a:t>
            </a:r>
            <a:r>
              <a:rPr sz="1300" b="1" spc="265" dirty="0">
                <a:solidFill>
                  <a:srgbClr val="231F20"/>
                </a:solidFill>
                <a:latin typeface="Noto Sans Cond"/>
                <a:cs typeface="Noto Sans Cond"/>
              </a:rPr>
              <a:t> </a:t>
            </a:r>
            <a:r>
              <a:rPr sz="1300" b="1" spc="25" dirty="0">
                <a:solidFill>
                  <a:srgbClr val="231F20"/>
                </a:solidFill>
                <a:latin typeface="Noto Sans Cond"/>
                <a:cs typeface="Noto Sans Cond"/>
              </a:rPr>
              <a:t>0123</a:t>
            </a:r>
            <a:endParaRPr sz="1300" dirty="0">
              <a:latin typeface="Noto Sans Cond"/>
              <a:cs typeface="Noto Sans Cond"/>
            </a:endParaRPr>
          </a:p>
          <a:p>
            <a:pPr>
              <a:lnSpc>
                <a:spcPct val="100000"/>
              </a:lnSpc>
              <a:spcBef>
                <a:spcPts val="25"/>
              </a:spcBef>
            </a:pPr>
            <a:endParaRPr sz="2100" dirty="0">
              <a:latin typeface="Times New Roman"/>
              <a:cs typeface="Times New Roman"/>
            </a:endParaRPr>
          </a:p>
          <a:p>
            <a:pPr marL="12700">
              <a:lnSpc>
                <a:spcPct val="100000"/>
              </a:lnSpc>
            </a:pPr>
            <a:r>
              <a:rPr sz="1300" b="1" spc="55" dirty="0">
                <a:solidFill>
                  <a:srgbClr val="FFFFFF"/>
                </a:solidFill>
                <a:latin typeface="Noto Sans Cond"/>
                <a:cs typeface="Noto Sans Cond"/>
              </a:rPr>
              <a:t>www.uni-erfurt.de</a:t>
            </a:r>
            <a:endParaRPr sz="1300" dirty="0">
              <a:latin typeface="Noto Sans Cond"/>
              <a:cs typeface="Noto Sans Cond"/>
            </a:endParaRPr>
          </a:p>
        </p:txBody>
      </p:sp>
      <p:sp>
        <p:nvSpPr>
          <p:cNvPr id="11" name="object 3"/>
          <p:cNvSpPr txBox="1">
            <a:spLocks/>
          </p:cNvSpPr>
          <p:nvPr/>
        </p:nvSpPr>
        <p:spPr>
          <a:xfrm>
            <a:off x="740072" y="2405128"/>
            <a:ext cx="2781300" cy="8382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>
            <a:lvl1pPr>
              <a:defRPr sz="3000" b="1" i="0">
                <a:solidFill>
                  <a:schemeClr val="bg1"/>
                </a:solidFill>
                <a:latin typeface="Noto Sans ExtBd"/>
                <a:ea typeface="+mj-ea"/>
                <a:cs typeface="Noto Sans ExtBd"/>
              </a:defRPr>
            </a:lvl1pPr>
          </a:lstStyle>
          <a:p>
            <a:pPr marL="25400" marR="5080" lvl="0" indent="-13335" defTabSz="914400" eaLnBrk="1" fontAlgn="auto" latinLnBrk="0" hangingPunct="1">
              <a:lnSpc>
                <a:spcPts val="33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3000" b="1" i="0" u="none" strike="noStrike" kern="0" cap="none" spc="-15" normalizeH="0" baseline="0" noProof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Noto Sans ExtBd"/>
                <a:ea typeface="+mj-ea"/>
                <a:cs typeface="Noto Sans ExtBd"/>
              </a:rPr>
              <a:t>Titel der  </a:t>
            </a:r>
            <a:r>
              <a:rPr kumimoji="0" lang="de-DE" sz="3000" b="1" i="0" u="none" strike="noStrike" kern="0" cap="none" spc="-114" normalizeH="0" baseline="0" noProof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Noto Sans ExtBd"/>
                <a:ea typeface="+mj-ea"/>
                <a:cs typeface="Noto Sans ExtBd"/>
              </a:rPr>
              <a:t>V</a:t>
            </a:r>
            <a:r>
              <a:rPr kumimoji="0" lang="de-DE" sz="3000" b="1" i="0" u="none" strike="noStrike" kern="0" cap="none" spc="-15" normalizeH="0" baseline="0" noProof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Noto Sans ExtBd"/>
                <a:ea typeface="+mj-ea"/>
                <a:cs typeface="Noto Sans ExtBd"/>
              </a:rPr>
              <a:t>e</a:t>
            </a:r>
            <a:r>
              <a:rPr kumimoji="0" lang="de-DE" sz="3000" b="1" i="0" u="none" strike="noStrike" kern="0" cap="none" spc="-55" normalizeH="0" baseline="0" noProof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Noto Sans ExtBd"/>
                <a:ea typeface="+mj-ea"/>
                <a:cs typeface="Noto Sans ExtBd"/>
              </a:rPr>
              <a:t>r</a:t>
            </a:r>
            <a:r>
              <a:rPr kumimoji="0" lang="de-DE" sz="3000" b="1" i="0" u="none" strike="noStrike" kern="0" cap="none" spc="-30" normalizeH="0" baseline="0" noProof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Noto Sans ExtBd"/>
                <a:ea typeface="+mj-ea"/>
                <a:cs typeface="Noto Sans ExtBd"/>
              </a:rPr>
              <a:t>a</a:t>
            </a:r>
            <a:r>
              <a:rPr kumimoji="0" lang="de-DE" sz="3000" b="1" i="0" u="none" strike="noStrike" kern="0" cap="none" spc="-10" normalizeH="0" baseline="0" noProof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Noto Sans ExtBd"/>
                <a:ea typeface="+mj-ea"/>
                <a:cs typeface="Noto Sans ExtBd"/>
              </a:rPr>
              <a:t>n</a:t>
            </a:r>
            <a:r>
              <a:rPr kumimoji="0" lang="de-DE" sz="3000" b="1" i="0" u="none" strike="noStrike" kern="0" cap="none" spc="10" normalizeH="0" baseline="0" noProof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Noto Sans ExtBd"/>
                <a:ea typeface="+mj-ea"/>
                <a:cs typeface="Noto Sans ExtBd"/>
              </a:rPr>
              <a:t>s</a:t>
            </a:r>
            <a:r>
              <a:rPr kumimoji="0" lang="de-DE" sz="3000" b="1" i="0" u="none" strike="noStrike" kern="0" cap="none" spc="5" normalizeH="0" baseline="0" noProof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Noto Sans ExtBd"/>
                <a:ea typeface="+mj-ea"/>
                <a:cs typeface="Noto Sans ExtBd"/>
              </a:rPr>
              <a:t>t</a:t>
            </a:r>
            <a:r>
              <a:rPr kumimoji="0" lang="de-DE" sz="3000" b="1" i="0" u="none" strike="noStrike" kern="0" cap="none" spc="-30" normalizeH="0" baseline="0" noProof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Noto Sans ExtBd"/>
                <a:ea typeface="+mj-ea"/>
                <a:cs typeface="Noto Sans ExtBd"/>
              </a:rPr>
              <a:t>a</a:t>
            </a:r>
            <a:r>
              <a:rPr kumimoji="0" lang="de-DE" sz="3000" b="1" i="0" u="none" strike="noStrike" kern="0" cap="none" spc="-25" normalizeH="0" baseline="0" noProof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Noto Sans ExtBd"/>
                <a:ea typeface="+mj-ea"/>
                <a:cs typeface="Noto Sans ExtBd"/>
              </a:rPr>
              <a:t>l</a:t>
            </a:r>
            <a:r>
              <a:rPr kumimoji="0" lang="de-DE" sz="3000" b="1" i="0" u="none" strike="noStrike" kern="0" cap="none" spc="-15" normalizeH="0" baseline="0" noProof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Noto Sans ExtBd"/>
                <a:ea typeface="+mj-ea"/>
                <a:cs typeface="Noto Sans ExtBd"/>
              </a:rPr>
              <a:t>t</a:t>
            </a:r>
            <a:r>
              <a:rPr kumimoji="0" lang="de-DE" sz="3000" b="1" i="0" u="none" strike="noStrike" kern="0" cap="none" spc="-30" normalizeH="0" baseline="0" noProof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Noto Sans ExtBd"/>
                <a:ea typeface="+mj-ea"/>
                <a:cs typeface="Noto Sans ExtBd"/>
              </a:rPr>
              <a:t>u</a:t>
            </a:r>
            <a:r>
              <a:rPr kumimoji="0" lang="de-DE" sz="3000" b="1" i="0" u="none" strike="noStrike" kern="0" cap="none" spc="-20" normalizeH="0" baseline="0" noProof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Noto Sans ExtBd"/>
                <a:ea typeface="+mj-ea"/>
                <a:cs typeface="Noto Sans ExtBd"/>
              </a:rPr>
              <a:t>n</a:t>
            </a:r>
            <a:r>
              <a:rPr kumimoji="0" lang="de-DE" sz="3000" b="1" i="0" u="none" strike="noStrike" kern="0" cap="none" spc="0" normalizeH="0" baseline="0" noProof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Noto Sans ExtBd"/>
                <a:ea typeface="+mj-ea"/>
                <a:cs typeface="Noto Sans ExtBd"/>
              </a:rPr>
              <a:t>g</a:t>
            </a:r>
            <a:endParaRPr kumimoji="0" lang="de-DE" sz="30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Noto Sans ExtBd"/>
              <a:ea typeface="+mj-ea"/>
              <a:cs typeface="Noto Sans ExtBd"/>
            </a:endParaRPr>
          </a:p>
        </p:txBody>
      </p:sp>
    </p:spTree>
    <p:extLst>
      <p:ext uri="{BB962C8B-B14F-4D97-AF65-F5344CB8AC3E}">
        <p14:creationId xmlns:p14="http://schemas.microsoft.com/office/powerpoint/2010/main" val="263266890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13</Words>
  <Application>Microsoft Office PowerPoint</Application>
  <PresentationFormat>Benutzerdefiniert</PresentationFormat>
  <Paragraphs>4</Paragraphs>
  <Slides>1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6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8" baseType="lpstr">
      <vt:lpstr>Arial</vt:lpstr>
      <vt:lpstr>Calibri</vt:lpstr>
      <vt:lpstr>Calibri Light</vt:lpstr>
      <vt:lpstr>Noto Sans Cond</vt:lpstr>
      <vt:lpstr>Noto Sans ExtBd</vt:lpstr>
      <vt:lpstr>Times New Roman</vt:lpstr>
      <vt:lpstr>Office</vt:lpstr>
      <vt:lpstr>PowerPoint-Präsentation</vt:lpstr>
    </vt:vector>
  </TitlesOfParts>
  <Company>Universität Erfurt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Lisa Wollenschläger</dc:creator>
  <cp:lastModifiedBy>Lisa Wollenschläger</cp:lastModifiedBy>
  <cp:revision>2</cp:revision>
  <dcterms:created xsi:type="dcterms:W3CDTF">2019-10-07T12:00:27Z</dcterms:created>
  <dcterms:modified xsi:type="dcterms:W3CDTF">2019-10-07T12:08:35Z</dcterms:modified>
</cp:coreProperties>
</file>