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BBEF"/>
    <a:srgbClr val="EB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21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5" r="30894"/>
          <a:stretch/>
        </p:blipFill>
        <p:spPr>
          <a:xfrm>
            <a:off x="-2657" y="1388571"/>
            <a:ext cx="7546457" cy="990044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55" y="-12697"/>
            <a:ext cx="7558635" cy="10691813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1416685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0BBBEF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0BBBEF"/>
                </a:solidFill>
                <a:latin typeface="Noto Serif Med"/>
                <a:cs typeface="Noto Serif Med"/>
              </a:rPr>
              <a:t>Fachgebiet </a:t>
            </a:r>
            <a:r>
              <a:rPr sz="2000" spc="40" dirty="0">
                <a:solidFill>
                  <a:srgbClr val="0BBBEF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0BBBEF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0BBBEF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0BBBEF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0BBBEF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8</cp:revision>
  <dcterms:created xsi:type="dcterms:W3CDTF">2019-10-07T13:20:28Z</dcterms:created>
  <dcterms:modified xsi:type="dcterms:W3CDTF">2019-10-17T07:33:40Z</dcterms:modified>
</cp:coreProperties>
</file>