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83" d="100"/>
          <a:sy n="83" d="100"/>
        </p:scale>
        <p:origin x="261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18.11.2019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6636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18.11.2019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6058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18.11.2019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841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18.11.2019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9809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18.11.2019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6884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18.11.2019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1176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18.11.2019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8567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18.11.2019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7494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18.11.2019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2072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18.11.2019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3264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18.11.2019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3068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FEF926-961C-40D7-8949-8A7583851EC7}" type="datetimeFigureOut">
              <a:rPr lang="de-DE" smtClean="0"/>
              <a:t>18.11.2019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0842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46" r="35616"/>
          <a:stretch/>
        </p:blipFill>
        <p:spPr>
          <a:xfrm>
            <a:off x="1" y="-6"/>
            <a:ext cx="7569843" cy="10764000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69"/>
          <a:stretch/>
        </p:blipFill>
        <p:spPr>
          <a:xfrm>
            <a:off x="518" y="-6"/>
            <a:ext cx="7222084" cy="10693748"/>
          </a:xfrm>
          <a:prstGeom prst="rect">
            <a:avLst/>
          </a:prstGeom>
        </p:spPr>
      </p:pic>
      <p:sp>
        <p:nvSpPr>
          <p:cNvPr id="9" name="object 2"/>
          <p:cNvSpPr txBox="1"/>
          <p:nvPr/>
        </p:nvSpPr>
        <p:spPr>
          <a:xfrm>
            <a:off x="740072" y="3436718"/>
            <a:ext cx="3146425" cy="7346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b="1" spc="35" dirty="0">
                <a:solidFill>
                  <a:srgbClr val="231F20"/>
                </a:solidFill>
                <a:latin typeface="Noto Sans Cond"/>
                <a:cs typeface="Noto Sans Cond"/>
              </a:rPr>
              <a:t>Datum </a:t>
            </a:r>
            <a:r>
              <a:rPr sz="1300" b="1" dirty="0">
                <a:solidFill>
                  <a:srgbClr val="231F20"/>
                </a:solidFill>
                <a:latin typeface="Noto Sans Cond"/>
                <a:cs typeface="Noto Sans Cond"/>
              </a:rPr>
              <a:t>| </a:t>
            </a:r>
            <a:r>
              <a:rPr sz="1300" b="1" spc="50" dirty="0">
                <a:solidFill>
                  <a:srgbClr val="231F20"/>
                </a:solidFill>
                <a:latin typeface="Noto Sans Cond"/>
                <a:cs typeface="Noto Sans Cond"/>
              </a:rPr>
              <a:t>00:00 </a:t>
            </a:r>
            <a:r>
              <a:rPr sz="1300" b="1" spc="30" dirty="0">
                <a:solidFill>
                  <a:srgbClr val="231F20"/>
                </a:solidFill>
                <a:latin typeface="Noto Sans Cond"/>
                <a:cs typeface="Noto Sans Cond"/>
              </a:rPr>
              <a:t>Uhr </a:t>
            </a:r>
            <a:r>
              <a:rPr sz="1300" b="1" dirty="0">
                <a:solidFill>
                  <a:srgbClr val="231F20"/>
                </a:solidFill>
                <a:latin typeface="Noto Sans Cond"/>
                <a:cs typeface="Noto Sans Cond"/>
              </a:rPr>
              <a:t>| </a:t>
            </a:r>
            <a:r>
              <a:rPr sz="1300" b="1" spc="45" dirty="0">
                <a:solidFill>
                  <a:srgbClr val="231F20"/>
                </a:solidFill>
                <a:latin typeface="Noto Sans Cond"/>
                <a:cs typeface="Noto Sans Cond"/>
              </a:rPr>
              <a:t>Adresse </a:t>
            </a:r>
            <a:r>
              <a:rPr sz="1300" b="1" dirty="0">
                <a:solidFill>
                  <a:srgbClr val="231F20"/>
                </a:solidFill>
                <a:latin typeface="Noto Sans Cond"/>
                <a:cs typeface="Noto Sans Cond"/>
              </a:rPr>
              <a:t>| </a:t>
            </a:r>
            <a:r>
              <a:rPr sz="1300" b="1" spc="35" dirty="0">
                <a:solidFill>
                  <a:srgbClr val="231F20"/>
                </a:solidFill>
                <a:latin typeface="Noto Sans Cond"/>
                <a:cs typeface="Noto Sans Cond"/>
              </a:rPr>
              <a:t>Raum </a:t>
            </a:r>
            <a:r>
              <a:rPr sz="1300" b="1" spc="265" dirty="0">
                <a:solidFill>
                  <a:srgbClr val="231F20"/>
                </a:solidFill>
                <a:latin typeface="Noto Sans Cond"/>
                <a:cs typeface="Noto Sans Cond"/>
              </a:rPr>
              <a:t> </a:t>
            </a:r>
            <a:r>
              <a:rPr sz="1300" b="1" spc="25" dirty="0">
                <a:solidFill>
                  <a:srgbClr val="231F20"/>
                </a:solidFill>
                <a:latin typeface="Noto Sans Cond"/>
                <a:cs typeface="Noto Sans Cond"/>
              </a:rPr>
              <a:t>0123</a:t>
            </a:r>
            <a:endParaRPr sz="1300" dirty="0">
              <a:latin typeface="Noto Sans Cond"/>
              <a:cs typeface="Noto Sans Cond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1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300" b="1" spc="55" dirty="0">
                <a:solidFill>
                  <a:srgbClr val="FFFFFF"/>
                </a:solidFill>
                <a:latin typeface="Noto Sans Cond"/>
                <a:cs typeface="Noto Sans Cond"/>
              </a:rPr>
              <a:t>www.uni-erfurt.de</a:t>
            </a:r>
            <a:endParaRPr sz="1300" dirty="0">
              <a:latin typeface="Noto Sans Cond"/>
              <a:cs typeface="Noto Sans Cond"/>
            </a:endParaRPr>
          </a:p>
        </p:txBody>
      </p:sp>
      <p:sp>
        <p:nvSpPr>
          <p:cNvPr id="11" name="object 3"/>
          <p:cNvSpPr txBox="1">
            <a:spLocks/>
          </p:cNvSpPr>
          <p:nvPr/>
        </p:nvSpPr>
        <p:spPr>
          <a:xfrm>
            <a:off x="740072" y="2405128"/>
            <a:ext cx="2781300" cy="838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>
              <a:defRPr sz="3000" b="1" i="0">
                <a:solidFill>
                  <a:schemeClr val="bg1"/>
                </a:solidFill>
                <a:latin typeface="Noto Sans ExtBd"/>
                <a:ea typeface="+mj-ea"/>
                <a:cs typeface="Noto Sans ExtBd"/>
              </a:defRPr>
            </a:lvl1pPr>
          </a:lstStyle>
          <a:p>
            <a:pPr marL="25400" marR="5080" lvl="0" indent="-13335" defTabSz="91440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000" b="1" i="0" u="none" strike="noStrike" kern="0" cap="none" spc="-15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Titel der  </a:t>
            </a:r>
            <a:r>
              <a:rPr kumimoji="0" lang="de-DE" sz="3000" b="1" i="0" u="none" strike="noStrike" kern="0" cap="none" spc="-114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V</a:t>
            </a:r>
            <a:r>
              <a:rPr kumimoji="0" lang="de-DE" sz="3000" b="1" i="0" u="none" strike="noStrike" kern="0" cap="none" spc="-15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e</a:t>
            </a:r>
            <a:r>
              <a:rPr kumimoji="0" lang="de-DE" sz="3000" b="1" i="0" u="none" strike="noStrike" kern="0" cap="none" spc="-55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r</a:t>
            </a:r>
            <a:r>
              <a:rPr kumimoji="0" lang="de-DE" sz="3000" b="1" i="0" u="none" strike="noStrike" kern="0" cap="none" spc="-3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a</a:t>
            </a:r>
            <a:r>
              <a:rPr kumimoji="0" lang="de-DE" sz="3000" b="1" i="0" u="none" strike="noStrike" kern="0" cap="none" spc="-1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n</a:t>
            </a:r>
            <a:r>
              <a:rPr kumimoji="0" lang="de-DE" sz="3000" b="1" i="0" u="none" strike="noStrike" kern="0" cap="none" spc="1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s</a:t>
            </a:r>
            <a:r>
              <a:rPr kumimoji="0" lang="de-DE" sz="3000" b="1" i="0" u="none" strike="noStrike" kern="0" cap="none" spc="5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t</a:t>
            </a:r>
            <a:r>
              <a:rPr kumimoji="0" lang="de-DE" sz="3000" b="1" i="0" u="none" strike="noStrike" kern="0" cap="none" spc="-3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a</a:t>
            </a:r>
            <a:r>
              <a:rPr kumimoji="0" lang="de-DE" sz="3000" b="1" i="0" u="none" strike="noStrike" kern="0" cap="none" spc="-25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l</a:t>
            </a:r>
            <a:r>
              <a:rPr kumimoji="0" lang="de-DE" sz="3000" b="1" i="0" u="none" strike="noStrike" kern="0" cap="none" spc="-15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t</a:t>
            </a:r>
            <a:r>
              <a:rPr kumimoji="0" lang="de-DE" sz="3000" b="1" i="0" u="none" strike="noStrike" kern="0" cap="none" spc="-3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u</a:t>
            </a:r>
            <a:r>
              <a:rPr kumimoji="0" lang="de-DE" sz="3000" b="1" i="0" u="none" strike="noStrike" kern="0" cap="none" spc="-2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n</a:t>
            </a:r>
            <a:r>
              <a:rPr kumimoji="0" lang="de-DE" sz="3000" b="1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g</a:t>
            </a:r>
            <a:endParaRPr kumimoji="0" lang="de-DE" sz="30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Noto Sans ExtBd"/>
              <a:ea typeface="+mj-ea"/>
              <a:cs typeface="Noto Sans ExtBd"/>
            </a:endParaRPr>
          </a:p>
        </p:txBody>
      </p:sp>
    </p:spTree>
    <p:extLst>
      <p:ext uri="{BB962C8B-B14F-4D97-AF65-F5344CB8AC3E}">
        <p14:creationId xmlns:p14="http://schemas.microsoft.com/office/powerpoint/2010/main" val="26326689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13</Words>
  <Application>Microsoft Office PowerPoint</Application>
  <PresentationFormat>Benutzerdefiniert</PresentationFormat>
  <Paragraphs>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Noto Sans Cond</vt:lpstr>
      <vt:lpstr>Noto Sans ExtBd</vt:lpstr>
      <vt:lpstr>Times New Roman</vt:lpstr>
      <vt:lpstr>Office</vt:lpstr>
      <vt:lpstr>PowerPoint-Präsentation</vt:lpstr>
    </vt:vector>
  </TitlesOfParts>
  <Company>Universität Erfurt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Lisa Wollenschläger</dc:creator>
  <cp:lastModifiedBy>Lisa Wollenschläger</cp:lastModifiedBy>
  <cp:revision>3</cp:revision>
  <dcterms:created xsi:type="dcterms:W3CDTF">2019-10-07T12:00:27Z</dcterms:created>
  <dcterms:modified xsi:type="dcterms:W3CDTF">2019-11-18T12:55:10Z</dcterms:modified>
</cp:coreProperties>
</file>