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8E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09.10.2019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7" t="13765" b="6253"/>
          <a:stretch/>
        </p:blipFill>
        <p:spPr>
          <a:xfrm>
            <a:off x="-1" y="-11575"/>
            <a:ext cx="7559675" cy="10703388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2" y="0"/>
            <a:ext cx="7558635" cy="10691813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978E90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978E90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978E90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978E90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978E90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978E90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978E90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6</cp:revision>
  <dcterms:created xsi:type="dcterms:W3CDTF">2019-10-07T13:20:28Z</dcterms:created>
  <dcterms:modified xsi:type="dcterms:W3CDTF">2019-10-09T12:39:44Z</dcterms:modified>
</cp:coreProperties>
</file>