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233B"/>
    <a:srgbClr val="BBA0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3132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11/18/2022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"/>
            <a:ext cx="7560309" cy="3003550"/>
          </a:xfrm>
          <a:custGeom>
            <a:avLst/>
            <a:gdLst/>
            <a:ahLst/>
            <a:cxnLst/>
            <a:rect l="l" t="t" r="r" b="b"/>
            <a:pathLst>
              <a:path w="7560309" h="3003550">
                <a:moveTo>
                  <a:pt x="7559992" y="0"/>
                </a:moveTo>
                <a:lnTo>
                  <a:pt x="0" y="0"/>
                </a:lnTo>
                <a:lnTo>
                  <a:pt x="0" y="3003080"/>
                </a:lnTo>
                <a:lnTo>
                  <a:pt x="7559992" y="2479446"/>
                </a:lnTo>
                <a:lnTo>
                  <a:pt x="7559992" y="0"/>
                </a:lnTo>
                <a:close/>
              </a:path>
            </a:pathLst>
          </a:custGeom>
          <a:solidFill>
            <a:srgbClr val="A623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95994" y="3"/>
            <a:ext cx="7058025" cy="3096260"/>
          </a:xfrm>
          <a:custGeom>
            <a:avLst/>
            <a:gdLst/>
            <a:ahLst/>
            <a:cxnLst/>
            <a:rect l="l" t="t" r="r" b="b"/>
            <a:pathLst>
              <a:path w="7058025" h="3096260">
                <a:moveTo>
                  <a:pt x="7057898" y="0"/>
                </a:moveTo>
                <a:lnTo>
                  <a:pt x="594702" y="0"/>
                </a:lnTo>
                <a:lnTo>
                  <a:pt x="0" y="1404010"/>
                </a:lnTo>
                <a:lnTo>
                  <a:pt x="6060008" y="3096006"/>
                </a:lnTo>
                <a:lnTo>
                  <a:pt x="7057898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5299" y="1905003"/>
            <a:ext cx="4243705" cy="5129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000"/>
              </a:lnSpc>
            </a:pPr>
            <a:r>
              <a:rPr sz="1900" b="1" spc="-10" dirty="0" err="1" smtClean="0">
                <a:solidFill>
                  <a:srgbClr val="FFFFFF"/>
                </a:solidFill>
                <a:latin typeface="Noto Sans SemCond"/>
                <a:cs typeface="Noto Sans SemCond"/>
              </a:rPr>
              <a:t>Programmtitel</a:t>
            </a:r>
            <a:endParaRPr lang="de-DE" sz="1900" b="1" spc="-10" dirty="0">
              <a:solidFill>
                <a:srgbClr val="FFFFFF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ts val="2000"/>
              </a:lnSpc>
            </a:pPr>
            <a:r>
              <a:rPr lang="de-DE" sz="1600" b="1" spc="-10" dirty="0" smtClean="0">
                <a:solidFill>
                  <a:srgbClr val="FFFFFF"/>
                </a:solidFill>
                <a:latin typeface="Noto Sans SemCond"/>
                <a:cs typeface="Noto Sans"/>
              </a:rPr>
              <a:t>Datum, Uhrzeit</a:t>
            </a:r>
            <a:endParaRPr sz="600" dirty="0">
              <a:solidFill>
                <a:schemeClr val="bg1"/>
              </a:solidFill>
              <a:latin typeface="Noto Sans"/>
              <a:cs typeface="Noto Sans"/>
            </a:endParaRPr>
          </a:p>
        </p:txBody>
      </p:sp>
      <p:sp>
        <p:nvSpPr>
          <p:cNvPr id="18" name="object 3"/>
          <p:cNvSpPr txBox="1"/>
          <p:nvPr/>
        </p:nvSpPr>
        <p:spPr>
          <a:xfrm>
            <a:off x="3857299" y="3086103"/>
            <a:ext cx="2361565" cy="62760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800" b="1" spc="5" dirty="0">
                <a:solidFill>
                  <a:srgbClr val="A6233B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ein Titel,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der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auch gern  zweizeilig sein</a:t>
            </a:r>
            <a:r>
              <a:rPr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12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800" spc="15" dirty="0">
                <a:solidFill>
                  <a:srgbClr val="231F20"/>
                </a:solidFill>
                <a:latin typeface="Noto Sans"/>
                <a:cs typeface="Noto Sans"/>
              </a:rPr>
              <a:t>00:00 </a:t>
            </a:r>
            <a:r>
              <a:rPr sz="800" spc="5" dirty="0">
                <a:solidFill>
                  <a:srgbClr val="231F20"/>
                </a:solidFill>
                <a:latin typeface="Noto Sans"/>
                <a:cs typeface="Noto Sans"/>
              </a:rPr>
              <a:t>am </a:t>
            </a:r>
            <a:r>
              <a:rPr sz="800" dirty="0">
                <a:solidFill>
                  <a:srgbClr val="231F20"/>
                </a:solidFill>
                <a:latin typeface="Noto Sans"/>
                <a:cs typeface="Noto Sans"/>
              </a:rPr>
              <a:t>|</a:t>
            </a:r>
            <a:r>
              <a:rPr sz="800" spc="-114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800" spc="10" dirty="0" err="1" smtClean="0">
                <a:solidFill>
                  <a:srgbClr val="231F20"/>
                </a:solidFill>
                <a:latin typeface="Noto Sans"/>
                <a:cs typeface="Noto Sans"/>
              </a:rPr>
              <a:t>Redner</a:t>
            </a:r>
            <a:r>
              <a:rPr sz="800" spc="10" dirty="0" smtClean="0">
                <a:solidFill>
                  <a:srgbClr val="231F20"/>
                </a:solidFill>
                <a:latin typeface="Noto Sans"/>
                <a:cs typeface="Noto Sans"/>
              </a:rPr>
              <a:t>*in</a:t>
            </a:r>
            <a:endParaRPr lang="de-DE" sz="800" spc="10" dirty="0" smtClean="0">
              <a:solidFill>
                <a:srgbClr val="231F20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A6233B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A6233B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A6233B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lnSpc>
                <a:spcPct val="150000"/>
              </a:lnSpc>
            </a:pP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„Fix, Schwyz!“ quäkt Jürgen blöd vom </a:t>
            </a:r>
            <a:r>
              <a:rPr lang="de-DE" sz="800" spc="15" dirty="0" err="1" smtClean="0">
                <a:solidFill>
                  <a:srgbClr val="231F20"/>
                </a:solidFill>
                <a:latin typeface="Noto Serif"/>
                <a:cs typeface="Noto Serif"/>
              </a:rPr>
              <a:t>Paß</a:t>
            </a:r>
            <a:r>
              <a:rPr lang="de-DE" sz="800" spc="15" dirty="0" smtClean="0">
                <a:solidFill>
                  <a:srgbClr val="231F20"/>
                </a:solidFill>
                <a:latin typeface="Noto Serif"/>
                <a:cs typeface="Noto Serif"/>
              </a:rPr>
              <a:t>. 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Victor jagt  zwölf Boxkämpfer quer über den großen </a:t>
            </a:r>
            <a:r>
              <a:rPr lang="de-DE" sz="800" spc="15" dirty="0" err="1">
                <a:solidFill>
                  <a:srgbClr val="231F20"/>
                </a:solidFill>
                <a:latin typeface="Noto Serif"/>
                <a:cs typeface="Noto Serif"/>
              </a:rPr>
              <a:t>Sylter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 Deich.  Falsches Üben von </a:t>
            </a:r>
            <a:r>
              <a:rPr lang="de-DE" sz="800" spc="15" dirty="0" err="1">
                <a:solidFill>
                  <a:srgbClr val="231F20"/>
                </a:solidFill>
                <a:latin typeface="Noto Serif"/>
                <a:cs typeface="Noto Serif"/>
              </a:rPr>
              <a:t>Xylophonmusik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 quält jeden Zwerg</a:t>
            </a:r>
          </a:p>
          <a:p>
            <a:pPr marL="12700">
              <a:lnSpc>
                <a:spcPct val="100000"/>
              </a:lnSpc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endParaRPr lang="de-DE" sz="800" b="1" spc="5" dirty="0" smtClean="0">
              <a:solidFill>
                <a:srgbClr val="BBA038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 smtClean="0">
                <a:solidFill>
                  <a:srgbClr val="A6233B"/>
                </a:solidFill>
                <a:latin typeface="Noto Sans SemCond"/>
                <a:cs typeface="Noto Sans SemCond"/>
              </a:rPr>
              <a:t>12.12.2022</a:t>
            </a:r>
            <a:endParaRPr lang="de-DE" sz="800" b="1" spc="5" dirty="0">
              <a:solidFill>
                <a:srgbClr val="A6233B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A6233B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</a:t>
            </a:r>
            <a:r>
              <a:rPr lang="de-DE" sz="800" spc="5" dirty="0" smtClean="0">
                <a:solidFill>
                  <a:srgbClr val="231F20"/>
                </a:solidFill>
                <a:latin typeface="Noto Sans"/>
                <a:cs typeface="Noto Sans"/>
              </a:rPr>
              <a:t>Redner*in</a:t>
            </a:r>
            <a:endParaRPr lang="de-DE" sz="800" spc="5" dirty="0">
              <a:solidFill>
                <a:srgbClr val="231F20"/>
              </a:solidFill>
              <a:latin typeface="Noto Sans"/>
              <a:cs typeface="Noto Sans"/>
            </a:endParaRPr>
          </a:p>
        </p:txBody>
      </p:sp>
      <p:sp>
        <p:nvSpPr>
          <p:cNvPr id="19" name="object 3"/>
          <p:cNvSpPr txBox="1"/>
          <p:nvPr/>
        </p:nvSpPr>
        <p:spPr>
          <a:xfrm>
            <a:off x="815300" y="3086103"/>
            <a:ext cx="2361565" cy="74496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b="1" spc="5" dirty="0">
                <a:solidFill>
                  <a:srgbClr val="A6233B"/>
                </a:solidFill>
                <a:latin typeface="Noto Sans SemCond"/>
                <a:cs typeface="Noto Sans SemCond"/>
              </a:rPr>
              <a:t>12.12.2022</a:t>
            </a:r>
            <a:endParaRPr sz="800" dirty="0">
              <a:solidFill>
                <a:srgbClr val="A6233B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ein Titel,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der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auch gern  zweizeilig sein</a:t>
            </a:r>
            <a:r>
              <a:rPr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12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800" spc="15" dirty="0">
                <a:solidFill>
                  <a:srgbClr val="231F20"/>
                </a:solidFill>
                <a:latin typeface="Noto Sans"/>
                <a:cs typeface="Noto Sans"/>
              </a:rPr>
              <a:t>00:00 </a:t>
            </a:r>
            <a:r>
              <a:rPr sz="800" spc="5" dirty="0">
                <a:solidFill>
                  <a:srgbClr val="231F20"/>
                </a:solidFill>
                <a:latin typeface="Noto Sans"/>
                <a:cs typeface="Noto Sans"/>
              </a:rPr>
              <a:t>am </a:t>
            </a:r>
            <a:r>
              <a:rPr sz="800" dirty="0">
                <a:solidFill>
                  <a:srgbClr val="231F20"/>
                </a:solidFill>
                <a:latin typeface="Noto Sans"/>
                <a:cs typeface="Noto Sans"/>
              </a:rPr>
              <a:t>|</a:t>
            </a:r>
            <a:r>
              <a:rPr sz="800" spc="-114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800" spc="10" dirty="0" err="1" smtClean="0">
                <a:solidFill>
                  <a:srgbClr val="231F20"/>
                </a:solidFill>
                <a:latin typeface="Noto Sans"/>
                <a:cs typeface="Noto Sans"/>
              </a:rPr>
              <a:t>Redner</a:t>
            </a:r>
            <a:r>
              <a:rPr sz="800" spc="10" dirty="0" smtClean="0">
                <a:solidFill>
                  <a:srgbClr val="231F20"/>
                </a:solidFill>
                <a:latin typeface="Noto Sans"/>
                <a:cs typeface="Noto Sans"/>
              </a:rPr>
              <a:t>*in</a:t>
            </a:r>
            <a:endParaRPr lang="de-DE" sz="800" spc="10" dirty="0" smtClean="0">
              <a:solidFill>
                <a:srgbClr val="231F20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A6233B"/>
              </a:solidFill>
              <a:latin typeface="Noto Sans SemCond"/>
              <a:cs typeface="Noto Sans SemCond"/>
            </a:endParaRPr>
          </a:p>
          <a:p>
            <a:pPr marL="12700"/>
            <a:r>
              <a:rPr lang="de-DE" sz="800" b="1" spc="5" dirty="0">
                <a:solidFill>
                  <a:srgbClr val="A6233B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A6233B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A6233B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A6233B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A6233B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A6233B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solidFill>
                <a:srgbClr val="A6233B"/>
              </a:solidFill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A6233B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sz="800" dirty="0">
              <a:latin typeface="Noto Sans"/>
              <a:cs typeface="Noto Sans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7050" y="9080500"/>
            <a:ext cx="1782216" cy="133627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BBA038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257</Words>
  <Application>Microsoft Office PowerPoint</Application>
  <PresentationFormat>Benutzerdefiniert</PresentationFormat>
  <Paragraphs>59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Calibri</vt:lpstr>
      <vt:lpstr>Noto Sans</vt:lpstr>
      <vt:lpstr>Noto Sans SemCond</vt:lpstr>
      <vt:lpstr>Noto Serif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Lisa Wollenschläger</cp:lastModifiedBy>
  <cp:revision>4</cp:revision>
  <dcterms:created xsi:type="dcterms:W3CDTF">2019-09-30T13:19:51Z</dcterms:created>
  <dcterms:modified xsi:type="dcterms:W3CDTF">2022-11-18T13:32:24Z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2019-09-30T00:00:00Z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2019-09-30T00:00:00Z</vt:filetime>
  </property>
</Properties>
</file>