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556500" cy="10693400"/>
  <p:notesSz cx="7556500" cy="10693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6233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3132" y="4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11/18/2022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870007" y="3"/>
            <a:ext cx="3689985" cy="1794510"/>
          </a:xfrm>
          <a:custGeom>
            <a:avLst/>
            <a:gdLst/>
            <a:ahLst/>
            <a:cxnLst/>
            <a:rect l="l" t="t" r="r" b="b"/>
            <a:pathLst>
              <a:path w="3689984" h="1794510">
                <a:moveTo>
                  <a:pt x="3689985" y="0"/>
                </a:moveTo>
                <a:lnTo>
                  <a:pt x="488911" y="0"/>
                </a:lnTo>
                <a:lnTo>
                  <a:pt x="0" y="1109891"/>
                </a:lnTo>
                <a:lnTo>
                  <a:pt x="3689985" y="1794294"/>
                </a:lnTo>
                <a:lnTo>
                  <a:pt x="3689985" y="0"/>
                </a:lnTo>
                <a:close/>
              </a:path>
            </a:pathLst>
          </a:custGeom>
          <a:solidFill>
            <a:srgbClr val="A6233B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3"/>
            <a:ext cx="1457325" cy="2421255"/>
          </a:xfrm>
          <a:custGeom>
            <a:avLst/>
            <a:gdLst/>
            <a:ahLst/>
            <a:cxnLst/>
            <a:rect l="l" t="t" r="r" b="b"/>
            <a:pathLst>
              <a:path w="1457325" h="2421255">
                <a:moveTo>
                  <a:pt x="1457121" y="0"/>
                </a:moveTo>
                <a:lnTo>
                  <a:pt x="0" y="0"/>
                </a:lnTo>
                <a:lnTo>
                  <a:pt x="0" y="2420747"/>
                </a:lnTo>
                <a:lnTo>
                  <a:pt x="1086624" y="2369616"/>
                </a:lnTo>
                <a:lnTo>
                  <a:pt x="1457121" y="0"/>
                </a:lnTo>
                <a:close/>
              </a:path>
            </a:pathLst>
          </a:custGeom>
          <a:solidFill>
            <a:srgbClr val="A6233B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11/18/2022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pic>
        <p:nvPicPr>
          <p:cNvPr id="9" name="Grafik 8"/>
          <p:cNvPicPr>
            <a:picLocks noChangeAspect="1"/>
          </p:cNvPicPr>
          <p:nvPr userDrawn="1"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15429"/>
          <a:stretch/>
        </p:blipFill>
        <p:spPr>
          <a:xfrm>
            <a:off x="577850" y="210265"/>
            <a:ext cx="2256696" cy="2000730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11048" y="2641603"/>
            <a:ext cx="5077460" cy="172560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6510">
              <a:lnSpc>
                <a:spcPct val="100000"/>
              </a:lnSpc>
            </a:pPr>
            <a:r>
              <a:rPr sz="1300" b="1" spc="45" dirty="0">
                <a:solidFill>
                  <a:srgbClr val="A6233B"/>
                </a:solidFill>
                <a:latin typeface="Noto Sans SemCond"/>
                <a:cs typeface="Noto Sans SemCond"/>
              </a:rPr>
              <a:t>AUSHANG MIT ZWEISPALTIGEM</a:t>
            </a:r>
            <a:r>
              <a:rPr sz="1300" b="1" spc="165" dirty="0">
                <a:solidFill>
                  <a:srgbClr val="A6233B"/>
                </a:solidFill>
                <a:latin typeface="Noto Sans SemCond"/>
                <a:cs typeface="Noto Sans SemCond"/>
              </a:rPr>
              <a:t> </a:t>
            </a:r>
            <a:r>
              <a:rPr sz="1300" b="1" spc="55" dirty="0">
                <a:solidFill>
                  <a:srgbClr val="A6233B"/>
                </a:solidFill>
                <a:latin typeface="Noto Sans SemCond"/>
                <a:cs typeface="Noto Sans SemCond"/>
              </a:rPr>
              <a:t>TEXT</a:t>
            </a:r>
            <a:endParaRPr sz="1300" dirty="0">
              <a:solidFill>
                <a:srgbClr val="A6233B"/>
              </a:solidFill>
              <a:latin typeface="Noto Sans SemCond"/>
              <a:cs typeface="Noto Sans SemCond"/>
            </a:endParaRPr>
          </a:p>
          <a:p>
            <a:pPr marL="12700">
              <a:lnSpc>
                <a:spcPct val="100000"/>
              </a:lnSpc>
              <a:spcBef>
                <a:spcPts val="240"/>
              </a:spcBef>
            </a:pPr>
            <a:r>
              <a:rPr sz="2000" b="1" spc="-10" dirty="0">
                <a:solidFill>
                  <a:srgbClr val="231F20"/>
                </a:solidFill>
                <a:latin typeface="Noto Sans SemCond"/>
                <a:cs typeface="Noto Sans SemCond"/>
              </a:rPr>
              <a:t>Hier </a:t>
            </a:r>
            <a:r>
              <a:rPr sz="2000" b="1" spc="-5" dirty="0">
                <a:solidFill>
                  <a:srgbClr val="231F20"/>
                </a:solidFill>
                <a:latin typeface="Noto Sans SemCond"/>
                <a:cs typeface="Noto Sans SemCond"/>
              </a:rPr>
              <a:t>steht der Titel, der </a:t>
            </a:r>
            <a:r>
              <a:rPr sz="2000" b="1" spc="-10" dirty="0">
                <a:solidFill>
                  <a:srgbClr val="231F20"/>
                </a:solidFill>
                <a:latin typeface="Noto Sans SemCond"/>
                <a:cs typeface="Noto Sans SemCond"/>
              </a:rPr>
              <a:t>auch lang sein</a:t>
            </a:r>
            <a:r>
              <a:rPr sz="2000" b="1" spc="10" dirty="0">
                <a:solidFill>
                  <a:srgbClr val="231F20"/>
                </a:solidFill>
                <a:latin typeface="Noto Sans SemCond"/>
                <a:cs typeface="Noto Sans SemCond"/>
              </a:rPr>
              <a:t> </a:t>
            </a:r>
            <a:r>
              <a:rPr sz="2000" b="1" spc="-10" dirty="0">
                <a:solidFill>
                  <a:srgbClr val="231F20"/>
                </a:solidFill>
                <a:latin typeface="Noto Sans SemCond"/>
                <a:cs typeface="Noto Sans SemCond"/>
              </a:rPr>
              <a:t>kann</a:t>
            </a:r>
            <a:endParaRPr sz="2000" dirty="0">
              <a:latin typeface="Noto Sans SemCond"/>
              <a:cs typeface="Noto Sans SemCond"/>
            </a:endParaRPr>
          </a:p>
          <a:p>
            <a:pPr marL="15875">
              <a:lnSpc>
                <a:spcPct val="100000"/>
              </a:lnSpc>
              <a:spcBef>
                <a:spcPts val="1100"/>
              </a:spcBef>
            </a:pPr>
            <a:r>
              <a:rPr sz="1500" spc="5" dirty="0">
                <a:solidFill>
                  <a:srgbClr val="A6233B"/>
                </a:solidFill>
                <a:latin typeface="Noto Serif SemCond Med"/>
                <a:cs typeface="Noto Serif SemCond Med"/>
              </a:rPr>
              <a:t>Datum, </a:t>
            </a:r>
            <a:r>
              <a:rPr sz="1500" spc="10" dirty="0">
                <a:solidFill>
                  <a:srgbClr val="A6233B"/>
                </a:solidFill>
                <a:latin typeface="Noto Serif SemCond Med"/>
                <a:cs typeface="Noto Serif SemCond Med"/>
              </a:rPr>
              <a:t>Uhrzeit, </a:t>
            </a:r>
            <a:r>
              <a:rPr sz="1500" spc="-10" dirty="0">
                <a:solidFill>
                  <a:srgbClr val="A6233B"/>
                </a:solidFill>
                <a:latin typeface="Noto Serif SemCond Med"/>
                <a:cs typeface="Noto Serif SemCond Med"/>
              </a:rPr>
              <a:t>weitere</a:t>
            </a:r>
            <a:r>
              <a:rPr sz="1500" spc="-50" dirty="0">
                <a:solidFill>
                  <a:srgbClr val="A6233B"/>
                </a:solidFill>
                <a:latin typeface="Noto Serif SemCond Med"/>
                <a:cs typeface="Noto Serif SemCond Med"/>
              </a:rPr>
              <a:t> </a:t>
            </a:r>
            <a:r>
              <a:rPr sz="1500" spc="5" dirty="0">
                <a:solidFill>
                  <a:srgbClr val="A6233B"/>
                </a:solidFill>
                <a:latin typeface="Noto Serif SemCond Med"/>
                <a:cs typeface="Noto Serif SemCond Med"/>
              </a:rPr>
              <a:t>Infos.</a:t>
            </a:r>
            <a:endParaRPr sz="1500" dirty="0">
              <a:solidFill>
                <a:srgbClr val="A6233B"/>
              </a:solidFill>
              <a:latin typeface="Noto Serif SemCond Med"/>
              <a:cs typeface="Noto Serif SemCond Med"/>
            </a:endParaRPr>
          </a:p>
          <a:p>
            <a:pPr marL="17145" marR="648335" indent="-1270">
              <a:lnSpc>
                <a:spcPct val="111100"/>
              </a:lnSpc>
            </a:pPr>
            <a:r>
              <a:rPr sz="1500" spc="-5" dirty="0">
                <a:solidFill>
                  <a:srgbClr val="A6233B"/>
                </a:solidFill>
                <a:latin typeface="Noto Serif SemCond Med"/>
                <a:cs typeface="Noto Serif SemCond Med"/>
              </a:rPr>
              <a:t>Diese </a:t>
            </a:r>
            <a:r>
              <a:rPr sz="1500" spc="-10" dirty="0">
                <a:solidFill>
                  <a:srgbClr val="A6233B"/>
                </a:solidFill>
                <a:latin typeface="Noto Serif SemCond Med"/>
                <a:cs typeface="Noto Serif SemCond Med"/>
              </a:rPr>
              <a:t>können </a:t>
            </a:r>
            <a:r>
              <a:rPr sz="1500" spc="-5" dirty="0">
                <a:solidFill>
                  <a:srgbClr val="A6233B"/>
                </a:solidFill>
                <a:latin typeface="Noto Serif SemCond Med"/>
                <a:cs typeface="Noto Serif SemCond Med"/>
              </a:rPr>
              <a:t>ohne </a:t>
            </a:r>
            <a:r>
              <a:rPr sz="1500" spc="-10" dirty="0">
                <a:solidFill>
                  <a:srgbClr val="A6233B"/>
                </a:solidFill>
                <a:latin typeface="Noto Serif SemCond Med"/>
                <a:cs typeface="Noto Serif SemCond Med"/>
              </a:rPr>
              <a:t>Probleme auch </a:t>
            </a:r>
            <a:r>
              <a:rPr sz="1500" spc="10" dirty="0">
                <a:solidFill>
                  <a:srgbClr val="A6233B"/>
                </a:solidFill>
                <a:latin typeface="Noto Serif SemCond Med"/>
                <a:cs typeface="Noto Serif SemCond Med"/>
              </a:rPr>
              <a:t>mehrzeilig sein.  </a:t>
            </a:r>
            <a:r>
              <a:rPr sz="1500" dirty="0">
                <a:solidFill>
                  <a:srgbClr val="A6233B"/>
                </a:solidFill>
                <a:latin typeface="Noto Serif SemCond Med"/>
                <a:cs typeface="Noto Serif SemCond Med"/>
              </a:rPr>
              <a:t>Sogar</a:t>
            </a:r>
            <a:r>
              <a:rPr sz="1500" spc="-90" dirty="0">
                <a:solidFill>
                  <a:srgbClr val="A6233B"/>
                </a:solidFill>
                <a:latin typeface="Noto Serif SemCond Med"/>
                <a:cs typeface="Noto Serif SemCond Med"/>
              </a:rPr>
              <a:t> </a:t>
            </a:r>
            <a:r>
              <a:rPr sz="1500" spc="15" dirty="0">
                <a:solidFill>
                  <a:srgbClr val="A6233B"/>
                </a:solidFill>
                <a:latin typeface="Noto Serif SemCond Med"/>
                <a:cs typeface="Noto Serif SemCond Med"/>
              </a:rPr>
              <a:t>dreizeilig.</a:t>
            </a:r>
            <a:endParaRPr sz="1500" dirty="0">
              <a:solidFill>
                <a:srgbClr val="A6233B"/>
              </a:solidFill>
              <a:latin typeface="Noto Serif SemCond Med"/>
              <a:cs typeface="Noto Serif SemCond Med"/>
            </a:endParaRPr>
          </a:p>
        </p:txBody>
      </p:sp>
      <p:sp>
        <p:nvSpPr>
          <p:cNvPr id="3" name="Textfeld 2"/>
          <p:cNvSpPr txBox="1"/>
          <p:nvPr/>
        </p:nvSpPr>
        <p:spPr>
          <a:xfrm>
            <a:off x="686440" y="4661436"/>
            <a:ext cx="6139810" cy="6247864"/>
          </a:xfrm>
          <a:prstGeom prst="rect">
            <a:avLst/>
          </a:prstGeom>
          <a:noFill/>
        </p:spPr>
        <p:txBody>
          <a:bodyPr wrap="square" numCol="2" spcCol="144000" rtlCol="0">
            <a:spAutoFit/>
          </a:bodyPr>
          <a:lstStyle/>
          <a:p>
            <a:pPr marL="12700" marR="5080">
              <a:lnSpc>
                <a:spcPct val="125000"/>
              </a:lnSpc>
            </a:pPr>
            <a:r>
              <a:rPr lang="de-DE" sz="1000" dirty="0">
                <a:latin typeface="Noto Serif"/>
                <a:cs typeface="Noto Serif"/>
              </a:rPr>
              <a:t>Zwei </a:t>
            </a:r>
            <a:r>
              <a:rPr lang="de-DE" sz="1000" spc="15" dirty="0">
                <a:latin typeface="Noto Serif"/>
                <a:cs typeface="Noto Serif"/>
              </a:rPr>
              <a:t>flinke </a:t>
            </a:r>
            <a:r>
              <a:rPr lang="de-DE" sz="1000" dirty="0">
                <a:latin typeface="Noto Serif"/>
                <a:cs typeface="Noto Serif"/>
              </a:rPr>
              <a:t>Boxer jagen </a:t>
            </a:r>
            <a:r>
              <a:rPr lang="de-DE" sz="1000" spc="10" dirty="0">
                <a:latin typeface="Noto Serif"/>
                <a:cs typeface="Noto Serif"/>
              </a:rPr>
              <a:t>die </a:t>
            </a:r>
            <a:r>
              <a:rPr lang="de-DE" sz="1000" spc="20" dirty="0">
                <a:latin typeface="Noto Serif"/>
                <a:cs typeface="Noto Serif"/>
              </a:rPr>
              <a:t>quirlige </a:t>
            </a:r>
            <a:r>
              <a:rPr lang="de-DE" sz="1000" spc="10" dirty="0">
                <a:latin typeface="Noto Serif"/>
                <a:cs typeface="Noto Serif"/>
              </a:rPr>
              <a:t>Eva und  </a:t>
            </a:r>
            <a:r>
              <a:rPr lang="de-DE" sz="1000" spc="15" dirty="0">
                <a:latin typeface="Noto Serif"/>
                <a:cs typeface="Noto Serif"/>
              </a:rPr>
              <a:t>ihren </a:t>
            </a:r>
            <a:r>
              <a:rPr lang="de-DE" sz="1000" spc="-5" dirty="0">
                <a:latin typeface="Noto Serif"/>
                <a:cs typeface="Noto Serif"/>
              </a:rPr>
              <a:t>Mops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Sylt. </a:t>
            </a:r>
            <a:r>
              <a:rPr lang="de-DE" sz="1000" spc="15" dirty="0">
                <a:latin typeface="Noto Serif"/>
                <a:cs typeface="Noto Serif"/>
              </a:rPr>
              <a:t>Franz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20" dirty="0">
                <a:latin typeface="Noto Serif"/>
                <a:cs typeface="Noto Serif"/>
              </a:rPr>
              <a:t>im </a:t>
            </a:r>
            <a:r>
              <a:rPr lang="de-DE" sz="1000" dirty="0" err="1">
                <a:latin typeface="Noto Serif"/>
                <a:cs typeface="Noto Serif"/>
              </a:rPr>
              <a:t>kom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10" dirty="0" err="1">
                <a:latin typeface="Noto Serif"/>
                <a:cs typeface="Noto Serif"/>
              </a:rPr>
              <a:t>plett</a:t>
            </a:r>
            <a:r>
              <a:rPr lang="de-DE" sz="1000" spc="10" dirty="0">
                <a:latin typeface="Noto Serif"/>
                <a:cs typeface="Noto Serif"/>
              </a:rPr>
              <a:t> verwahrlosten </a:t>
            </a:r>
            <a:r>
              <a:rPr lang="de-DE" sz="1000" spc="15" dirty="0">
                <a:latin typeface="Noto Serif"/>
                <a:cs typeface="Noto Serif"/>
              </a:rPr>
              <a:t>Taxi </a:t>
            </a:r>
            <a:r>
              <a:rPr lang="de-DE" sz="1000" spc="10" dirty="0">
                <a:latin typeface="Noto Serif"/>
                <a:cs typeface="Noto Serif"/>
              </a:rPr>
              <a:t>quer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Bayern.  Zwölf </a:t>
            </a:r>
            <a:r>
              <a:rPr lang="de-DE" sz="1000" spc="10" dirty="0">
                <a:latin typeface="Noto Serif"/>
                <a:cs typeface="Noto Serif"/>
              </a:rPr>
              <a:t>Boxkämpfer </a:t>
            </a:r>
            <a:r>
              <a:rPr lang="de-DE" sz="1000" dirty="0">
                <a:latin typeface="Noto Serif"/>
                <a:cs typeface="Noto Serif"/>
              </a:rPr>
              <a:t>jagen </a:t>
            </a:r>
            <a:r>
              <a:rPr lang="de-DE" sz="1000" spc="10" dirty="0">
                <a:latin typeface="Noto Serif"/>
                <a:cs typeface="Noto Serif"/>
              </a:rPr>
              <a:t>Viktor quer über</a:t>
            </a:r>
            <a:r>
              <a:rPr lang="de-DE" sz="1000" spc="-6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den  </a:t>
            </a:r>
            <a:r>
              <a:rPr lang="de-DE" sz="1000" spc="10" dirty="0">
                <a:latin typeface="Noto Serif"/>
                <a:cs typeface="Noto Serif"/>
              </a:rPr>
              <a:t>großen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</a:t>
            </a:r>
            <a:r>
              <a:rPr lang="de-DE" sz="1000" spc="-10" dirty="0">
                <a:latin typeface="Noto Serif"/>
                <a:cs typeface="Noto Serif"/>
              </a:rPr>
              <a:t>Vogel </a:t>
            </a:r>
            <a:r>
              <a:rPr lang="de-DE" sz="1000" spc="15" dirty="0" err="1">
                <a:latin typeface="Noto Serif"/>
                <a:cs typeface="Noto Serif"/>
              </a:rPr>
              <a:t>Quax</a:t>
            </a:r>
            <a:r>
              <a:rPr lang="de-DE" sz="1000" spc="15" dirty="0">
                <a:latin typeface="Noto Serif"/>
                <a:cs typeface="Noto Serif"/>
              </a:rPr>
              <a:t> </a:t>
            </a:r>
            <a:r>
              <a:rPr lang="de-DE" sz="1000" spc="20" dirty="0">
                <a:latin typeface="Noto Serif"/>
                <a:cs typeface="Noto Serif"/>
              </a:rPr>
              <a:t>zwickt </a:t>
            </a:r>
            <a:r>
              <a:rPr lang="de-DE" sz="1000" spc="-5" dirty="0" err="1">
                <a:latin typeface="Noto Serif"/>
                <a:cs typeface="Noto Serif"/>
              </a:rPr>
              <a:t>Joh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nys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Pferd </a:t>
            </a:r>
            <a:r>
              <a:rPr lang="de-DE" sz="1000" spc="15" dirty="0">
                <a:latin typeface="Noto Serif"/>
                <a:cs typeface="Noto Serif"/>
              </a:rPr>
              <a:t>Bim. </a:t>
            </a:r>
            <a:r>
              <a:rPr lang="de-DE" sz="1000" spc="10" dirty="0">
                <a:latin typeface="Noto Serif"/>
                <a:cs typeface="Noto Serif"/>
              </a:rPr>
              <a:t>Sylvia </a:t>
            </a:r>
            <a:r>
              <a:rPr lang="de-DE" sz="1000" spc="15" dirty="0">
                <a:latin typeface="Noto Serif"/>
                <a:cs typeface="Noto Serif"/>
              </a:rPr>
              <a:t>wagt </a:t>
            </a:r>
            <a:r>
              <a:rPr lang="de-DE" sz="1000" spc="20" dirty="0">
                <a:latin typeface="Noto Serif"/>
                <a:cs typeface="Noto Serif"/>
              </a:rPr>
              <a:t>quick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Jux </a:t>
            </a:r>
            <a:r>
              <a:rPr lang="de-DE" sz="1000" spc="5" dirty="0">
                <a:latin typeface="Noto Serif"/>
                <a:cs typeface="Noto Serif"/>
              </a:rPr>
              <a:t>bei  </a:t>
            </a:r>
            <a:r>
              <a:rPr lang="de-DE" sz="1000" spc="10" dirty="0">
                <a:latin typeface="Noto Serif"/>
                <a:cs typeface="Noto Serif"/>
              </a:rPr>
              <a:t>Pforzheim. </a:t>
            </a:r>
            <a:r>
              <a:rPr lang="de-DE" sz="1000" spc="5" dirty="0">
                <a:latin typeface="Noto Serif"/>
                <a:cs typeface="Noto Serif"/>
              </a:rPr>
              <a:t>Polyfon </a:t>
            </a:r>
            <a:r>
              <a:rPr lang="de-DE" sz="1000" spc="15" dirty="0">
                <a:latin typeface="Noto Serif"/>
                <a:cs typeface="Noto Serif"/>
              </a:rPr>
              <a:t>zwitschernd </a:t>
            </a:r>
            <a:r>
              <a:rPr lang="de-DE" sz="1000" spc="10" dirty="0">
                <a:latin typeface="Noto Serif"/>
                <a:cs typeface="Noto Serif"/>
              </a:rPr>
              <a:t>aßen </a:t>
            </a:r>
            <a:r>
              <a:rPr lang="de-DE" sz="1000" dirty="0" err="1">
                <a:latin typeface="Noto Serif"/>
                <a:cs typeface="Noto Serif"/>
              </a:rPr>
              <a:t>Mäx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chens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Vögel </a:t>
            </a:r>
            <a:r>
              <a:rPr lang="de-DE" sz="1000" spc="10" dirty="0">
                <a:latin typeface="Noto Serif"/>
                <a:cs typeface="Noto Serif"/>
              </a:rPr>
              <a:t>Rüben, Joghurt und Quark. </a:t>
            </a:r>
            <a:r>
              <a:rPr lang="de-DE" sz="1000" spc="25" dirty="0">
                <a:latin typeface="Noto Serif"/>
                <a:cs typeface="Noto Serif"/>
              </a:rPr>
              <a:t>„Fix,  </a:t>
            </a:r>
            <a:r>
              <a:rPr lang="de-DE" sz="1000" spc="10" dirty="0">
                <a:latin typeface="Noto Serif"/>
                <a:cs typeface="Noto Serif"/>
              </a:rPr>
              <a:t>Schwyz!“ </a:t>
            </a:r>
            <a:r>
              <a:rPr lang="de-DE" sz="1000" spc="20" dirty="0">
                <a:latin typeface="Noto Serif"/>
                <a:cs typeface="Noto Serif"/>
              </a:rPr>
              <a:t>quäkt </a:t>
            </a:r>
            <a:r>
              <a:rPr lang="de-DE" sz="1000" spc="5" dirty="0">
                <a:latin typeface="Noto Serif"/>
                <a:cs typeface="Noto Serif"/>
              </a:rPr>
              <a:t>Jürgen </a:t>
            </a:r>
            <a:r>
              <a:rPr lang="de-DE" sz="1000" dirty="0">
                <a:latin typeface="Noto Serif"/>
                <a:cs typeface="Noto Serif"/>
              </a:rPr>
              <a:t>blöd vom </a:t>
            </a:r>
            <a:r>
              <a:rPr lang="de-DE" sz="1000" spc="10" dirty="0" err="1">
                <a:latin typeface="Noto Serif"/>
                <a:cs typeface="Noto Serif"/>
              </a:rPr>
              <a:t>Paß</a:t>
            </a:r>
            <a:r>
              <a:rPr lang="de-DE" sz="1000" spc="10" dirty="0">
                <a:latin typeface="Noto Serif"/>
                <a:cs typeface="Noto Serif"/>
              </a:rPr>
              <a:t>. </a:t>
            </a:r>
            <a:r>
              <a:rPr lang="de-DE" sz="1000" spc="5" dirty="0">
                <a:latin typeface="Noto Serif"/>
                <a:cs typeface="Noto Serif"/>
              </a:rPr>
              <a:t>Victor 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15" dirty="0">
                <a:latin typeface="Noto Serif"/>
                <a:cs typeface="Noto Serif"/>
              </a:rPr>
              <a:t>zwölf </a:t>
            </a:r>
            <a:r>
              <a:rPr lang="de-DE" sz="1000" spc="10" dirty="0">
                <a:latin typeface="Noto Serif"/>
                <a:cs typeface="Noto Serif"/>
              </a:rPr>
              <a:t>Boxkämpfer quer über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großen 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Falsches </a:t>
            </a:r>
            <a:r>
              <a:rPr lang="de-DE" sz="1000" spc="15" dirty="0">
                <a:latin typeface="Noto Serif"/>
                <a:cs typeface="Noto Serif"/>
              </a:rPr>
              <a:t>Üben </a:t>
            </a:r>
            <a:r>
              <a:rPr lang="de-DE" sz="1000" dirty="0">
                <a:latin typeface="Noto Serif"/>
                <a:cs typeface="Noto Serif"/>
              </a:rPr>
              <a:t>von </a:t>
            </a:r>
            <a:r>
              <a:rPr lang="de-DE" sz="1000" spc="-5" dirty="0" err="1">
                <a:latin typeface="Noto Serif"/>
                <a:cs typeface="Noto Serif"/>
              </a:rPr>
              <a:t>Xylophonmu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20" dirty="0" err="1">
                <a:latin typeface="Noto Serif"/>
                <a:cs typeface="Noto Serif"/>
              </a:rPr>
              <a:t>sik</a:t>
            </a:r>
            <a:r>
              <a:rPr lang="de-DE" sz="1000" spc="20" dirty="0">
                <a:latin typeface="Noto Serif"/>
                <a:cs typeface="Noto Serif"/>
              </a:rPr>
              <a:t> </a:t>
            </a:r>
            <a:r>
              <a:rPr lang="de-DE" sz="1000" spc="15" dirty="0">
                <a:latin typeface="Noto Serif"/>
                <a:cs typeface="Noto Serif"/>
              </a:rPr>
              <a:t>quält </a:t>
            </a:r>
            <a:r>
              <a:rPr lang="de-DE" sz="1000" dirty="0">
                <a:latin typeface="Noto Serif"/>
                <a:cs typeface="Noto Serif"/>
              </a:rPr>
              <a:t>jeden </a:t>
            </a:r>
            <a:r>
              <a:rPr lang="de-DE" sz="1000" spc="5" dirty="0">
                <a:latin typeface="Noto Serif"/>
                <a:cs typeface="Noto Serif"/>
              </a:rPr>
              <a:t>größeren</a:t>
            </a:r>
            <a:r>
              <a:rPr lang="de-DE" sz="1000" spc="-5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dirty="0">
                <a:latin typeface="Noto Serif"/>
                <a:cs typeface="Noto Serif"/>
              </a:rPr>
              <a:t>Zwei </a:t>
            </a:r>
            <a:r>
              <a:rPr lang="de-DE" sz="1000" spc="15" dirty="0">
                <a:latin typeface="Noto Serif"/>
                <a:cs typeface="Noto Serif"/>
              </a:rPr>
              <a:t>flinke </a:t>
            </a:r>
            <a:r>
              <a:rPr lang="de-DE" sz="1000" dirty="0">
                <a:latin typeface="Noto Serif"/>
                <a:cs typeface="Noto Serif"/>
              </a:rPr>
              <a:t>Boxer jagen </a:t>
            </a:r>
            <a:r>
              <a:rPr lang="de-DE" sz="1000" spc="10" dirty="0">
                <a:latin typeface="Noto Serif"/>
                <a:cs typeface="Noto Serif"/>
              </a:rPr>
              <a:t>die </a:t>
            </a:r>
            <a:r>
              <a:rPr lang="de-DE" sz="1000" spc="20" dirty="0">
                <a:latin typeface="Noto Serif"/>
                <a:cs typeface="Noto Serif"/>
              </a:rPr>
              <a:t>quirlige </a:t>
            </a:r>
            <a:r>
              <a:rPr lang="de-DE" sz="1000" spc="10" dirty="0">
                <a:latin typeface="Noto Serif"/>
                <a:cs typeface="Noto Serif"/>
              </a:rPr>
              <a:t>Eva und  </a:t>
            </a:r>
            <a:r>
              <a:rPr lang="de-DE" sz="1000" spc="15" dirty="0">
                <a:latin typeface="Noto Serif"/>
                <a:cs typeface="Noto Serif"/>
              </a:rPr>
              <a:t>ihren </a:t>
            </a:r>
            <a:r>
              <a:rPr lang="de-DE" sz="1000" spc="-5" dirty="0">
                <a:latin typeface="Noto Serif"/>
                <a:cs typeface="Noto Serif"/>
              </a:rPr>
              <a:t>Mops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Sylt. </a:t>
            </a:r>
            <a:r>
              <a:rPr lang="de-DE" sz="1000" spc="15" dirty="0">
                <a:latin typeface="Noto Serif"/>
                <a:cs typeface="Noto Serif"/>
              </a:rPr>
              <a:t>Franz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20" dirty="0">
                <a:latin typeface="Noto Serif"/>
                <a:cs typeface="Noto Serif"/>
              </a:rPr>
              <a:t>im </a:t>
            </a:r>
            <a:r>
              <a:rPr lang="de-DE" sz="1000" dirty="0" err="1">
                <a:latin typeface="Noto Serif"/>
                <a:cs typeface="Noto Serif"/>
              </a:rPr>
              <a:t>kom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10" dirty="0" err="1">
                <a:latin typeface="Noto Serif"/>
                <a:cs typeface="Noto Serif"/>
              </a:rPr>
              <a:t>plett</a:t>
            </a:r>
            <a:r>
              <a:rPr lang="de-DE" sz="1000" spc="10" dirty="0">
                <a:latin typeface="Noto Serif"/>
                <a:cs typeface="Noto Serif"/>
              </a:rPr>
              <a:t> verwahrlosten </a:t>
            </a:r>
            <a:r>
              <a:rPr lang="de-DE" sz="1000" spc="15" dirty="0">
                <a:latin typeface="Noto Serif"/>
                <a:cs typeface="Noto Serif"/>
              </a:rPr>
              <a:t>Taxi </a:t>
            </a:r>
            <a:r>
              <a:rPr lang="de-DE" sz="1000" spc="10" dirty="0">
                <a:latin typeface="Noto Serif"/>
                <a:cs typeface="Noto Serif"/>
              </a:rPr>
              <a:t>quer </a:t>
            </a:r>
            <a:r>
              <a:rPr lang="de-DE" sz="1000" spc="15" dirty="0">
                <a:latin typeface="Noto Serif"/>
                <a:cs typeface="Noto Serif"/>
              </a:rPr>
              <a:t>durch </a:t>
            </a:r>
            <a:r>
              <a:rPr lang="de-DE" sz="1000" spc="5" dirty="0">
                <a:latin typeface="Noto Serif"/>
                <a:cs typeface="Noto Serif"/>
              </a:rPr>
              <a:t>Bayern.  Zwölf </a:t>
            </a:r>
            <a:r>
              <a:rPr lang="de-DE" sz="1000" spc="10" dirty="0">
                <a:latin typeface="Noto Serif"/>
                <a:cs typeface="Noto Serif"/>
              </a:rPr>
              <a:t>Boxkämpfer </a:t>
            </a:r>
            <a:r>
              <a:rPr lang="de-DE" sz="1000" dirty="0">
                <a:latin typeface="Noto Serif"/>
                <a:cs typeface="Noto Serif"/>
              </a:rPr>
              <a:t>jagen </a:t>
            </a:r>
            <a:r>
              <a:rPr lang="de-DE" sz="1000" spc="10" dirty="0">
                <a:latin typeface="Noto Serif"/>
                <a:cs typeface="Noto Serif"/>
              </a:rPr>
              <a:t>Viktor quer über</a:t>
            </a:r>
            <a:r>
              <a:rPr lang="de-DE" sz="1000" spc="-6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den  </a:t>
            </a:r>
            <a:r>
              <a:rPr lang="de-DE" sz="1000" spc="10" dirty="0">
                <a:latin typeface="Noto Serif"/>
                <a:cs typeface="Noto Serif"/>
              </a:rPr>
              <a:t>großen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</a:t>
            </a:r>
            <a:r>
              <a:rPr lang="de-DE" sz="1000" spc="-10" dirty="0">
                <a:latin typeface="Noto Serif"/>
                <a:cs typeface="Noto Serif"/>
              </a:rPr>
              <a:t>Vogel </a:t>
            </a:r>
            <a:r>
              <a:rPr lang="de-DE" sz="1000" spc="15" dirty="0" err="1">
                <a:latin typeface="Noto Serif"/>
                <a:cs typeface="Noto Serif"/>
              </a:rPr>
              <a:t>Quax</a:t>
            </a:r>
            <a:r>
              <a:rPr lang="de-DE" sz="1000" spc="15" dirty="0">
                <a:latin typeface="Noto Serif"/>
                <a:cs typeface="Noto Serif"/>
              </a:rPr>
              <a:t> </a:t>
            </a:r>
            <a:r>
              <a:rPr lang="de-DE" sz="1000" spc="20" dirty="0">
                <a:latin typeface="Noto Serif"/>
                <a:cs typeface="Noto Serif"/>
              </a:rPr>
              <a:t>zwickt </a:t>
            </a:r>
            <a:r>
              <a:rPr lang="de-DE" sz="1000" spc="-5" dirty="0" err="1">
                <a:latin typeface="Noto Serif"/>
                <a:cs typeface="Noto Serif"/>
              </a:rPr>
              <a:t>Joh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nys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Pferd </a:t>
            </a:r>
            <a:r>
              <a:rPr lang="de-DE" sz="1000" spc="15" dirty="0">
                <a:latin typeface="Noto Serif"/>
                <a:cs typeface="Noto Serif"/>
              </a:rPr>
              <a:t>Bim. </a:t>
            </a:r>
            <a:r>
              <a:rPr lang="de-DE" sz="1000" spc="10" dirty="0">
                <a:latin typeface="Noto Serif"/>
                <a:cs typeface="Noto Serif"/>
              </a:rPr>
              <a:t>Sylvia </a:t>
            </a:r>
            <a:r>
              <a:rPr lang="de-DE" sz="1000" spc="15" dirty="0">
                <a:latin typeface="Noto Serif"/>
                <a:cs typeface="Noto Serif"/>
              </a:rPr>
              <a:t>wagt </a:t>
            </a:r>
            <a:r>
              <a:rPr lang="de-DE" sz="1000" spc="20" dirty="0">
                <a:latin typeface="Noto Serif"/>
                <a:cs typeface="Noto Serif"/>
              </a:rPr>
              <a:t>quick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Jux </a:t>
            </a:r>
            <a:r>
              <a:rPr lang="de-DE" sz="1000" spc="5" dirty="0">
                <a:latin typeface="Noto Serif"/>
                <a:cs typeface="Noto Serif"/>
              </a:rPr>
              <a:t>bei  </a:t>
            </a:r>
            <a:r>
              <a:rPr lang="de-DE" sz="1000" spc="10" dirty="0">
                <a:latin typeface="Noto Serif"/>
                <a:cs typeface="Noto Serif"/>
              </a:rPr>
              <a:t>Pforzheim. </a:t>
            </a:r>
            <a:r>
              <a:rPr lang="de-DE" sz="1000" spc="5" dirty="0">
                <a:latin typeface="Noto Serif"/>
                <a:cs typeface="Noto Serif"/>
              </a:rPr>
              <a:t>Polyfon </a:t>
            </a:r>
            <a:r>
              <a:rPr lang="de-DE" sz="1000" spc="15" dirty="0">
                <a:latin typeface="Noto Serif"/>
                <a:cs typeface="Noto Serif"/>
              </a:rPr>
              <a:t>zwitschernd </a:t>
            </a:r>
            <a:r>
              <a:rPr lang="de-DE" sz="1000" spc="10" dirty="0">
                <a:latin typeface="Noto Serif"/>
                <a:cs typeface="Noto Serif"/>
              </a:rPr>
              <a:t>aßen </a:t>
            </a:r>
            <a:r>
              <a:rPr lang="de-DE" sz="1000" dirty="0" err="1">
                <a:latin typeface="Noto Serif"/>
                <a:cs typeface="Noto Serif"/>
              </a:rPr>
              <a:t>Mäx</a:t>
            </a:r>
            <a:r>
              <a:rPr lang="de-DE" sz="1000" dirty="0">
                <a:latin typeface="Noto Serif"/>
                <a:cs typeface="Noto Serif"/>
              </a:rPr>
              <a:t>-  </a:t>
            </a:r>
            <a:r>
              <a:rPr lang="de-DE" sz="1000" spc="5" dirty="0" err="1">
                <a:latin typeface="Noto Serif"/>
                <a:cs typeface="Noto Serif"/>
              </a:rPr>
              <a:t>chens</a:t>
            </a:r>
            <a:r>
              <a:rPr lang="de-DE" sz="1000" spc="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Vögel </a:t>
            </a:r>
            <a:r>
              <a:rPr lang="de-DE" sz="1000" spc="10" dirty="0">
                <a:latin typeface="Noto Serif"/>
                <a:cs typeface="Noto Serif"/>
              </a:rPr>
              <a:t>Rüben, Joghurt und Quark. </a:t>
            </a:r>
            <a:r>
              <a:rPr lang="de-DE" sz="1000" spc="25" dirty="0">
                <a:latin typeface="Noto Serif"/>
                <a:cs typeface="Noto Serif"/>
              </a:rPr>
              <a:t>„Fix,  </a:t>
            </a:r>
            <a:r>
              <a:rPr lang="de-DE" sz="1000" spc="10" dirty="0">
                <a:latin typeface="Noto Serif"/>
                <a:cs typeface="Noto Serif"/>
              </a:rPr>
              <a:t>Schwyz!“ </a:t>
            </a:r>
            <a:r>
              <a:rPr lang="de-DE" sz="1000" spc="20" dirty="0">
                <a:latin typeface="Noto Serif"/>
                <a:cs typeface="Noto Serif"/>
              </a:rPr>
              <a:t>quäkt </a:t>
            </a:r>
            <a:r>
              <a:rPr lang="de-DE" sz="1000" spc="5" dirty="0">
                <a:latin typeface="Noto Serif"/>
                <a:cs typeface="Noto Serif"/>
              </a:rPr>
              <a:t>Jürgen </a:t>
            </a:r>
            <a:r>
              <a:rPr lang="de-DE" sz="1000" dirty="0">
                <a:latin typeface="Noto Serif"/>
                <a:cs typeface="Noto Serif"/>
              </a:rPr>
              <a:t>blöd vom </a:t>
            </a:r>
            <a:r>
              <a:rPr lang="de-DE" sz="1000" spc="10" dirty="0" err="1">
                <a:latin typeface="Noto Serif"/>
                <a:cs typeface="Noto Serif"/>
              </a:rPr>
              <a:t>Paß</a:t>
            </a:r>
            <a:r>
              <a:rPr lang="de-DE" sz="1000" spc="10" dirty="0">
                <a:latin typeface="Noto Serif"/>
                <a:cs typeface="Noto Serif"/>
              </a:rPr>
              <a:t>. </a:t>
            </a:r>
            <a:r>
              <a:rPr lang="de-DE" sz="1000" spc="5" dirty="0">
                <a:latin typeface="Noto Serif"/>
                <a:cs typeface="Noto Serif"/>
              </a:rPr>
              <a:t>Victor  </a:t>
            </a:r>
            <a:r>
              <a:rPr lang="de-DE" sz="1000" spc="10" dirty="0">
                <a:latin typeface="Noto Serif"/>
                <a:cs typeface="Noto Serif"/>
              </a:rPr>
              <a:t>jagt </a:t>
            </a:r>
            <a:r>
              <a:rPr lang="de-DE" sz="1000" spc="15" dirty="0">
                <a:latin typeface="Noto Serif"/>
                <a:cs typeface="Noto Serif"/>
              </a:rPr>
              <a:t>zwölf </a:t>
            </a:r>
            <a:r>
              <a:rPr lang="de-DE" sz="1000" spc="10" dirty="0">
                <a:latin typeface="Noto Serif"/>
                <a:cs typeface="Noto Serif"/>
              </a:rPr>
              <a:t>Boxkämpfer quer über </a:t>
            </a:r>
            <a:r>
              <a:rPr lang="de-DE" sz="1000" dirty="0">
                <a:latin typeface="Noto Serif"/>
                <a:cs typeface="Noto Serif"/>
              </a:rPr>
              <a:t>den </a:t>
            </a:r>
            <a:r>
              <a:rPr lang="de-DE" sz="1000" spc="10" dirty="0">
                <a:latin typeface="Noto Serif"/>
                <a:cs typeface="Noto Serif"/>
              </a:rPr>
              <a:t>großen  </a:t>
            </a:r>
            <a:r>
              <a:rPr lang="de-DE" sz="1000" dirty="0" err="1">
                <a:latin typeface="Noto Serif"/>
                <a:cs typeface="Noto Serif"/>
              </a:rPr>
              <a:t>Sylter</a:t>
            </a:r>
            <a:r>
              <a:rPr lang="de-DE" sz="1000" dirty="0">
                <a:latin typeface="Noto Serif"/>
                <a:cs typeface="Noto Serif"/>
              </a:rPr>
              <a:t> </a:t>
            </a:r>
            <a:r>
              <a:rPr lang="de-DE" sz="1000" spc="10" dirty="0">
                <a:latin typeface="Noto Serif"/>
                <a:cs typeface="Noto Serif"/>
              </a:rPr>
              <a:t>Deich. Falsches </a:t>
            </a:r>
            <a:r>
              <a:rPr lang="de-DE" sz="1000" spc="15" dirty="0">
                <a:latin typeface="Noto Serif"/>
                <a:cs typeface="Noto Serif"/>
              </a:rPr>
              <a:t>Üben </a:t>
            </a:r>
            <a:r>
              <a:rPr lang="de-DE" sz="1000" dirty="0">
                <a:latin typeface="Noto Serif"/>
                <a:cs typeface="Noto Serif"/>
              </a:rPr>
              <a:t>von </a:t>
            </a:r>
            <a:r>
              <a:rPr lang="de-DE" sz="1000" spc="-5" dirty="0" err="1">
                <a:latin typeface="Noto Serif"/>
                <a:cs typeface="Noto Serif"/>
              </a:rPr>
              <a:t>Xylophonmu</a:t>
            </a:r>
            <a:r>
              <a:rPr lang="de-DE" sz="1000" spc="-5" dirty="0">
                <a:latin typeface="Noto Serif"/>
                <a:cs typeface="Noto Serif"/>
              </a:rPr>
              <a:t>-  </a:t>
            </a:r>
            <a:r>
              <a:rPr lang="de-DE" sz="1000" spc="20" dirty="0" err="1">
                <a:latin typeface="Noto Serif"/>
                <a:cs typeface="Noto Serif"/>
              </a:rPr>
              <a:t>sik</a:t>
            </a:r>
            <a:r>
              <a:rPr lang="de-DE" sz="1000" spc="20" dirty="0">
                <a:latin typeface="Noto Serif"/>
                <a:cs typeface="Noto Serif"/>
              </a:rPr>
              <a:t> </a:t>
            </a:r>
            <a:r>
              <a:rPr lang="de-DE" sz="1000" spc="15" dirty="0">
                <a:latin typeface="Noto Serif"/>
                <a:cs typeface="Noto Serif"/>
              </a:rPr>
              <a:t>quält </a:t>
            </a:r>
            <a:r>
              <a:rPr lang="de-DE" sz="1000" dirty="0">
                <a:latin typeface="Noto Serif"/>
                <a:cs typeface="Noto Serif"/>
              </a:rPr>
              <a:t>jeden </a:t>
            </a:r>
            <a:r>
              <a:rPr lang="de-DE" sz="1000" spc="5" dirty="0">
                <a:latin typeface="Noto Serif"/>
                <a:cs typeface="Noto Serif"/>
              </a:rPr>
              <a:t>größeren</a:t>
            </a:r>
            <a:r>
              <a:rPr lang="de-DE" sz="1000" spc="-55" dirty="0">
                <a:latin typeface="Noto Serif"/>
                <a:cs typeface="Noto Serif"/>
              </a:rPr>
              <a:t> </a:t>
            </a:r>
            <a:r>
              <a:rPr lang="de-DE" sz="1000" dirty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dirty="0" smtClean="0">
                <a:latin typeface="Noto Serif"/>
                <a:cs typeface="Noto Serif"/>
              </a:rPr>
              <a:t>Zwei </a:t>
            </a:r>
            <a:r>
              <a:rPr lang="de-DE" sz="1000" spc="15" dirty="0" smtClean="0">
                <a:latin typeface="Noto Serif"/>
                <a:cs typeface="Noto Serif"/>
              </a:rPr>
              <a:t>flinke </a:t>
            </a:r>
            <a:r>
              <a:rPr lang="de-DE" sz="1000" dirty="0" smtClean="0">
                <a:latin typeface="Noto Serif"/>
                <a:cs typeface="Noto Serif"/>
              </a:rPr>
              <a:t>Boxer jagen </a:t>
            </a:r>
            <a:r>
              <a:rPr lang="de-DE" sz="1000" spc="10" dirty="0" smtClean="0">
                <a:latin typeface="Noto Serif"/>
                <a:cs typeface="Noto Serif"/>
              </a:rPr>
              <a:t>die </a:t>
            </a:r>
            <a:r>
              <a:rPr lang="de-DE" sz="1000" spc="20" dirty="0" smtClean="0">
                <a:latin typeface="Noto Serif"/>
                <a:cs typeface="Noto Serif"/>
              </a:rPr>
              <a:t>quirlige </a:t>
            </a:r>
            <a:r>
              <a:rPr lang="de-DE" sz="1000" spc="10" dirty="0" smtClean="0">
                <a:latin typeface="Noto Serif"/>
                <a:cs typeface="Noto Serif"/>
              </a:rPr>
              <a:t>Eva und  </a:t>
            </a:r>
            <a:r>
              <a:rPr lang="de-DE" sz="1000" spc="15" dirty="0" smtClean="0">
                <a:latin typeface="Noto Serif"/>
                <a:cs typeface="Noto Serif"/>
              </a:rPr>
              <a:t>ihren </a:t>
            </a:r>
            <a:r>
              <a:rPr lang="de-DE" sz="1000" spc="-5" dirty="0" smtClean="0">
                <a:latin typeface="Noto Serif"/>
                <a:cs typeface="Noto Serif"/>
              </a:rPr>
              <a:t>Mops </a:t>
            </a:r>
            <a:r>
              <a:rPr lang="de-DE" sz="1000" spc="15" dirty="0" smtClean="0">
                <a:latin typeface="Noto Serif"/>
                <a:cs typeface="Noto Serif"/>
              </a:rPr>
              <a:t>durch </a:t>
            </a:r>
            <a:r>
              <a:rPr lang="de-DE" sz="1000" spc="5" dirty="0" smtClean="0">
                <a:latin typeface="Noto Serif"/>
                <a:cs typeface="Noto Serif"/>
              </a:rPr>
              <a:t>Sylt. </a:t>
            </a:r>
            <a:r>
              <a:rPr lang="de-DE" sz="1000" spc="15" dirty="0" smtClean="0">
                <a:latin typeface="Noto Serif"/>
                <a:cs typeface="Noto Serif"/>
              </a:rPr>
              <a:t>Franz </a:t>
            </a:r>
            <a:r>
              <a:rPr lang="de-DE" sz="1000" spc="10" dirty="0" smtClean="0">
                <a:latin typeface="Noto Serif"/>
                <a:cs typeface="Noto Serif"/>
              </a:rPr>
              <a:t>jagt </a:t>
            </a:r>
            <a:r>
              <a:rPr lang="de-DE" sz="1000" spc="20" dirty="0" smtClean="0">
                <a:latin typeface="Noto Serif"/>
                <a:cs typeface="Noto Serif"/>
              </a:rPr>
              <a:t>im </a:t>
            </a:r>
            <a:r>
              <a:rPr lang="de-DE" sz="1000" dirty="0" err="1" smtClean="0">
                <a:latin typeface="Noto Serif"/>
                <a:cs typeface="Noto Serif"/>
              </a:rPr>
              <a:t>kom</a:t>
            </a:r>
            <a:r>
              <a:rPr lang="de-DE" sz="1000" dirty="0" smtClean="0">
                <a:latin typeface="Noto Serif"/>
                <a:cs typeface="Noto Serif"/>
              </a:rPr>
              <a:t>-  </a:t>
            </a:r>
          </a:p>
          <a:p>
            <a:pPr marL="12700" marR="5080">
              <a:lnSpc>
                <a:spcPct val="125000"/>
              </a:lnSpc>
            </a:pPr>
            <a:endParaRPr lang="de-DE" sz="1000" spc="10" dirty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endParaRPr lang="de-DE" sz="1000" spc="1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endParaRPr lang="de-DE" sz="1000" spc="10" dirty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endParaRPr lang="de-DE" sz="1000" spc="1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spc="10" dirty="0" smtClean="0">
                <a:latin typeface="Noto Serif"/>
                <a:cs typeface="Noto Serif"/>
              </a:rPr>
              <a:t>Pforzheim. </a:t>
            </a:r>
            <a:r>
              <a:rPr lang="de-DE" sz="1000" spc="5" dirty="0" smtClean="0">
                <a:latin typeface="Noto Serif"/>
                <a:cs typeface="Noto Serif"/>
              </a:rPr>
              <a:t>Polyfon </a:t>
            </a:r>
            <a:r>
              <a:rPr lang="de-DE" sz="1000" spc="15" dirty="0" smtClean="0">
                <a:latin typeface="Noto Serif"/>
                <a:cs typeface="Noto Serif"/>
              </a:rPr>
              <a:t>zwitschernd </a:t>
            </a:r>
            <a:r>
              <a:rPr lang="de-DE" sz="1000" spc="10" dirty="0" smtClean="0">
                <a:latin typeface="Noto Serif"/>
                <a:cs typeface="Noto Serif"/>
              </a:rPr>
              <a:t>aßen </a:t>
            </a:r>
            <a:r>
              <a:rPr lang="de-DE" sz="1000" dirty="0" err="1" smtClean="0">
                <a:latin typeface="Noto Serif"/>
                <a:cs typeface="Noto Serif"/>
              </a:rPr>
              <a:t>Mäx</a:t>
            </a:r>
            <a:r>
              <a:rPr lang="de-DE" sz="1000" dirty="0" smtClean="0">
                <a:latin typeface="Noto Serif"/>
                <a:cs typeface="Noto Serif"/>
              </a:rPr>
              <a:t>-  </a:t>
            </a:r>
            <a:r>
              <a:rPr lang="de-DE" sz="1000" spc="5" dirty="0" err="1" smtClean="0">
                <a:latin typeface="Noto Serif"/>
                <a:cs typeface="Noto Serif"/>
              </a:rPr>
              <a:t>chens</a:t>
            </a:r>
            <a:r>
              <a:rPr lang="de-DE" sz="1000" spc="5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Vögel </a:t>
            </a:r>
            <a:r>
              <a:rPr lang="de-DE" sz="1000" spc="10" dirty="0" smtClean="0">
                <a:latin typeface="Noto Serif"/>
                <a:cs typeface="Noto Serif"/>
              </a:rPr>
              <a:t>Rüben, Joghurt und Quark. </a:t>
            </a:r>
            <a:r>
              <a:rPr lang="de-DE" sz="1000" spc="25" dirty="0" smtClean="0">
                <a:latin typeface="Noto Serif"/>
                <a:cs typeface="Noto Serif"/>
              </a:rPr>
              <a:t>„Fix,  </a:t>
            </a:r>
            <a:r>
              <a:rPr lang="de-DE" sz="1000" spc="10" dirty="0" smtClean="0">
                <a:latin typeface="Noto Serif"/>
                <a:cs typeface="Noto Serif"/>
              </a:rPr>
              <a:t>Schwyz!“ </a:t>
            </a:r>
            <a:r>
              <a:rPr lang="de-DE" sz="1000" spc="20" dirty="0" smtClean="0">
                <a:latin typeface="Noto Serif"/>
                <a:cs typeface="Noto Serif"/>
              </a:rPr>
              <a:t>quäkt </a:t>
            </a:r>
            <a:r>
              <a:rPr lang="de-DE" sz="1000" spc="5" dirty="0" smtClean="0">
                <a:latin typeface="Noto Serif"/>
                <a:cs typeface="Noto Serif"/>
              </a:rPr>
              <a:t>Jürgen </a:t>
            </a:r>
            <a:r>
              <a:rPr lang="de-DE" sz="1000" dirty="0" smtClean="0">
                <a:latin typeface="Noto Serif"/>
                <a:cs typeface="Noto Serif"/>
              </a:rPr>
              <a:t>blöd vom </a:t>
            </a:r>
            <a:r>
              <a:rPr lang="de-DE" sz="1000" spc="10" dirty="0" err="1" smtClean="0">
                <a:latin typeface="Noto Serif"/>
                <a:cs typeface="Noto Serif"/>
              </a:rPr>
              <a:t>Paß</a:t>
            </a:r>
            <a:r>
              <a:rPr lang="de-DE" sz="1000" spc="10" dirty="0" smtClean="0">
                <a:latin typeface="Noto Serif"/>
                <a:cs typeface="Noto Serif"/>
              </a:rPr>
              <a:t>. </a:t>
            </a:r>
            <a:r>
              <a:rPr lang="de-DE" sz="1000" spc="5" dirty="0" smtClean="0">
                <a:latin typeface="Noto Serif"/>
                <a:cs typeface="Noto Serif"/>
              </a:rPr>
              <a:t>Victor  </a:t>
            </a:r>
            <a:r>
              <a:rPr lang="de-DE" sz="1000" spc="10" dirty="0" smtClean="0">
                <a:latin typeface="Noto Serif"/>
                <a:cs typeface="Noto Serif"/>
              </a:rPr>
              <a:t>jagt </a:t>
            </a:r>
            <a:r>
              <a:rPr lang="de-DE" sz="1000" spc="15" dirty="0" smtClean="0">
                <a:latin typeface="Noto Serif"/>
                <a:cs typeface="Noto Serif"/>
              </a:rPr>
              <a:t>zwölf </a:t>
            </a:r>
            <a:r>
              <a:rPr lang="de-DE" sz="1000" spc="10" dirty="0" smtClean="0">
                <a:latin typeface="Noto Serif"/>
                <a:cs typeface="Noto Serif"/>
              </a:rPr>
              <a:t>Boxkämpfer quer über </a:t>
            </a:r>
            <a:r>
              <a:rPr lang="de-DE" sz="1000" dirty="0" smtClean="0">
                <a:latin typeface="Noto Serif"/>
                <a:cs typeface="Noto Serif"/>
              </a:rPr>
              <a:t>den </a:t>
            </a:r>
            <a:r>
              <a:rPr lang="de-DE" sz="1000" spc="10" dirty="0" smtClean="0">
                <a:latin typeface="Noto Serif"/>
                <a:cs typeface="Noto Serif"/>
              </a:rPr>
              <a:t>großen  </a:t>
            </a:r>
            <a:r>
              <a:rPr lang="de-DE" sz="1000" dirty="0" err="1" smtClean="0">
                <a:latin typeface="Noto Serif"/>
                <a:cs typeface="Noto Serif"/>
              </a:rPr>
              <a:t>Sylter</a:t>
            </a:r>
            <a:r>
              <a:rPr lang="de-DE" sz="1000" dirty="0" smtClean="0">
                <a:latin typeface="Noto Serif"/>
                <a:cs typeface="Noto Serif"/>
              </a:rPr>
              <a:t> </a:t>
            </a:r>
            <a:r>
              <a:rPr lang="de-DE" sz="1000" spc="10" dirty="0" smtClean="0">
                <a:latin typeface="Noto Serif"/>
                <a:cs typeface="Noto Serif"/>
              </a:rPr>
              <a:t>Deich. Falsches </a:t>
            </a:r>
            <a:r>
              <a:rPr lang="de-DE" sz="1000" spc="15" dirty="0" smtClean="0">
                <a:latin typeface="Noto Serif"/>
                <a:cs typeface="Noto Serif"/>
              </a:rPr>
              <a:t>Üben </a:t>
            </a:r>
            <a:r>
              <a:rPr lang="de-DE" sz="1000" dirty="0" smtClean="0">
                <a:latin typeface="Noto Serif"/>
                <a:cs typeface="Noto Serif"/>
              </a:rPr>
              <a:t>von </a:t>
            </a:r>
            <a:r>
              <a:rPr lang="de-DE" sz="1000" spc="-5" dirty="0" err="1" smtClean="0">
                <a:latin typeface="Noto Serif"/>
                <a:cs typeface="Noto Serif"/>
              </a:rPr>
              <a:t>Xylophonmu</a:t>
            </a:r>
            <a:r>
              <a:rPr lang="de-DE" sz="1000" spc="-5" dirty="0" smtClean="0">
                <a:latin typeface="Noto Serif"/>
                <a:cs typeface="Noto Serif"/>
              </a:rPr>
              <a:t>-  </a:t>
            </a:r>
            <a:r>
              <a:rPr lang="de-DE" sz="1000" spc="20" dirty="0" err="1" smtClean="0">
                <a:latin typeface="Noto Serif"/>
                <a:cs typeface="Noto Serif"/>
              </a:rPr>
              <a:t>sik</a:t>
            </a:r>
            <a:r>
              <a:rPr lang="de-DE" sz="1000" spc="20" dirty="0" smtClean="0">
                <a:latin typeface="Noto Serif"/>
                <a:cs typeface="Noto Serif"/>
              </a:rPr>
              <a:t> </a:t>
            </a:r>
            <a:r>
              <a:rPr lang="de-DE" sz="1000" spc="15" dirty="0" smtClean="0">
                <a:latin typeface="Noto Serif"/>
                <a:cs typeface="Noto Serif"/>
              </a:rPr>
              <a:t>quält </a:t>
            </a:r>
            <a:r>
              <a:rPr lang="de-DE" sz="1000" dirty="0" smtClean="0">
                <a:latin typeface="Noto Serif"/>
                <a:cs typeface="Noto Serif"/>
              </a:rPr>
              <a:t>jeden </a:t>
            </a:r>
            <a:r>
              <a:rPr lang="de-DE" sz="1000" spc="5" dirty="0" smtClean="0">
                <a:latin typeface="Noto Serif"/>
                <a:cs typeface="Noto Serif"/>
              </a:rPr>
              <a:t>größeren</a:t>
            </a:r>
            <a:r>
              <a:rPr lang="de-DE" sz="1000" spc="-55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>
              <a:latin typeface="Noto Serif"/>
              <a:cs typeface="Noto Serif"/>
            </a:endParaRPr>
          </a:p>
          <a:p>
            <a:pPr marL="12700">
              <a:lnSpc>
                <a:spcPct val="100000"/>
              </a:lnSpc>
            </a:pPr>
            <a:r>
              <a:rPr lang="de-DE" sz="1000" b="1" spc="5" dirty="0" smtClean="0">
                <a:latin typeface="Noto Sans"/>
                <a:cs typeface="Noto Sans"/>
              </a:rPr>
              <a:t>Zwischenüberschrift</a:t>
            </a:r>
            <a:endParaRPr lang="de-DE" sz="1000" dirty="0" smtClean="0">
              <a:latin typeface="Noto Sans"/>
              <a:cs typeface="Noto Sans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spc="25" dirty="0" smtClean="0">
                <a:latin typeface="Noto Serif"/>
                <a:cs typeface="Noto Serif"/>
              </a:rPr>
              <a:t>„Fix, </a:t>
            </a:r>
            <a:r>
              <a:rPr lang="de-DE" sz="1000" spc="10" dirty="0" smtClean="0">
                <a:latin typeface="Noto Serif"/>
                <a:cs typeface="Noto Serif"/>
              </a:rPr>
              <a:t>Schwyz!“ </a:t>
            </a:r>
            <a:r>
              <a:rPr lang="de-DE" sz="1000" spc="20" dirty="0" smtClean="0">
                <a:latin typeface="Noto Serif"/>
                <a:cs typeface="Noto Serif"/>
              </a:rPr>
              <a:t>quäkt </a:t>
            </a:r>
            <a:r>
              <a:rPr lang="de-DE" sz="1000" spc="5" dirty="0" smtClean="0">
                <a:latin typeface="Noto Serif"/>
                <a:cs typeface="Noto Serif"/>
              </a:rPr>
              <a:t>Jürgen </a:t>
            </a:r>
            <a:r>
              <a:rPr lang="de-DE" sz="1000" dirty="0" smtClean="0">
                <a:latin typeface="Noto Serif"/>
                <a:cs typeface="Noto Serif"/>
              </a:rPr>
              <a:t>blöd vom </a:t>
            </a:r>
            <a:r>
              <a:rPr lang="de-DE" sz="1000" spc="10" dirty="0" err="1" smtClean="0">
                <a:latin typeface="Noto Serif"/>
                <a:cs typeface="Noto Serif"/>
              </a:rPr>
              <a:t>Paß</a:t>
            </a:r>
            <a:r>
              <a:rPr lang="de-DE" sz="1000" spc="10" dirty="0" smtClean="0">
                <a:latin typeface="Noto Serif"/>
                <a:cs typeface="Noto Serif"/>
              </a:rPr>
              <a:t>.  </a:t>
            </a:r>
            <a:r>
              <a:rPr lang="de-DE" sz="1000" spc="5" dirty="0" smtClean="0">
                <a:latin typeface="Noto Serif"/>
                <a:cs typeface="Noto Serif"/>
              </a:rPr>
              <a:t>Victor </a:t>
            </a:r>
            <a:r>
              <a:rPr lang="de-DE" sz="1000" spc="10" dirty="0" smtClean="0">
                <a:latin typeface="Noto Serif"/>
                <a:cs typeface="Noto Serif"/>
              </a:rPr>
              <a:t>jagt </a:t>
            </a:r>
            <a:r>
              <a:rPr lang="de-DE" sz="1000" spc="15" dirty="0" smtClean="0">
                <a:latin typeface="Noto Serif"/>
                <a:cs typeface="Noto Serif"/>
              </a:rPr>
              <a:t>zwölf </a:t>
            </a:r>
            <a:r>
              <a:rPr lang="de-DE" sz="1000" spc="10" dirty="0" smtClean="0">
                <a:latin typeface="Noto Serif"/>
                <a:cs typeface="Noto Serif"/>
              </a:rPr>
              <a:t>Boxkämpfer quer über </a:t>
            </a:r>
            <a:r>
              <a:rPr lang="de-DE" sz="1000" dirty="0" smtClean="0">
                <a:latin typeface="Noto Serif"/>
                <a:cs typeface="Noto Serif"/>
              </a:rPr>
              <a:t>den  </a:t>
            </a:r>
            <a:r>
              <a:rPr lang="de-DE" sz="1000" spc="10" dirty="0" smtClean="0">
                <a:latin typeface="Noto Serif"/>
                <a:cs typeface="Noto Serif"/>
              </a:rPr>
              <a:t>großen </a:t>
            </a:r>
            <a:r>
              <a:rPr lang="de-DE" sz="1000" dirty="0" err="1" smtClean="0">
                <a:latin typeface="Noto Serif"/>
                <a:cs typeface="Noto Serif"/>
              </a:rPr>
              <a:t>Sylter</a:t>
            </a:r>
            <a:r>
              <a:rPr lang="de-DE" sz="1000" dirty="0" smtClean="0">
                <a:latin typeface="Noto Serif"/>
                <a:cs typeface="Noto Serif"/>
              </a:rPr>
              <a:t> </a:t>
            </a:r>
            <a:r>
              <a:rPr lang="de-DE" sz="1000" spc="10" dirty="0" smtClean="0">
                <a:latin typeface="Noto Serif"/>
                <a:cs typeface="Noto Serif"/>
              </a:rPr>
              <a:t>Deich. Falsches </a:t>
            </a:r>
            <a:r>
              <a:rPr lang="de-DE" sz="1000" spc="15" dirty="0" smtClean="0">
                <a:latin typeface="Noto Serif"/>
                <a:cs typeface="Noto Serif"/>
              </a:rPr>
              <a:t>Üben </a:t>
            </a:r>
            <a:r>
              <a:rPr lang="de-DE" sz="1000" dirty="0" smtClean="0">
                <a:latin typeface="Noto Serif"/>
                <a:cs typeface="Noto Serif"/>
              </a:rPr>
              <a:t>von</a:t>
            </a:r>
            <a:r>
              <a:rPr lang="de-DE" sz="1000" spc="-100" dirty="0" smtClean="0">
                <a:latin typeface="Noto Serif"/>
                <a:cs typeface="Noto Serif"/>
              </a:rPr>
              <a:t> </a:t>
            </a:r>
            <a:r>
              <a:rPr lang="de-DE" sz="1000" dirty="0" err="1" smtClean="0">
                <a:latin typeface="Noto Serif"/>
                <a:cs typeface="Noto Serif"/>
              </a:rPr>
              <a:t>Xylo</a:t>
            </a:r>
            <a:r>
              <a:rPr lang="de-DE" sz="1000" dirty="0" smtClean="0">
                <a:latin typeface="Noto Serif"/>
                <a:cs typeface="Noto Serif"/>
              </a:rPr>
              <a:t>-  </a:t>
            </a:r>
            <a:r>
              <a:rPr lang="de-DE" sz="1000" spc="10" dirty="0" err="1" smtClean="0">
                <a:latin typeface="Noto Serif"/>
                <a:cs typeface="Noto Serif"/>
              </a:rPr>
              <a:t>phonmusik</a:t>
            </a:r>
            <a:r>
              <a:rPr lang="de-DE" sz="1000" spc="10" dirty="0" smtClean="0">
                <a:latin typeface="Noto Serif"/>
                <a:cs typeface="Noto Serif"/>
              </a:rPr>
              <a:t> </a:t>
            </a:r>
            <a:r>
              <a:rPr lang="de-DE" sz="1000" spc="15" dirty="0" smtClean="0">
                <a:latin typeface="Noto Serif"/>
                <a:cs typeface="Noto Serif"/>
              </a:rPr>
              <a:t>quält </a:t>
            </a:r>
            <a:r>
              <a:rPr lang="de-DE" sz="1000" dirty="0" smtClean="0">
                <a:latin typeface="Noto Serif"/>
                <a:cs typeface="Noto Serif"/>
              </a:rPr>
              <a:t>jeden </a:t>
            </a:r>
            <a:r>
              <a:rPr lang="de-DE" sz="1000" spc="5" dirty="0" smtClean="0">
                <a:latin typeface="Noto Serif"/>
                <a:cs typeface="Noto Serif"/>
              </a:rPr>
              <a:t>größeren</a:t>
            </a:r>
            <a:r>
              <a:rPr lang="de-DE" sz="1000" spc="-45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Zwerg.</a:t>
            </a:r>
          </a:p>
          <a:p>
            <a:pPr marL="12700" marR="5080">
              <a:lnSpc>
                <a:spcPct val="125000"/>
              </a:lnSpc>
            </a:pPr>
            <a:endParaRPr lang="de-DE" sz="100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25000"/>
              </a:lnSpc>
            </a:pPr>
            <a:r>
              <a:rPr lang="de-DE" sz="1000" spc="10" dirty="0" smtClean="0">
                <a:latin typeface="Noto Serif"/>
                <a:cs typeface="Noto Serif"/>
              </a:rPr>
              <a:t>Adresse </a:t>
            </a:r>
            <a:r>
              <a:rPr lang="de-DE" sz="1000" dirty="0" smtClean="0">
                <a:latin typeface="Noto Serif"/>
                <a:cs typeface="Noto Serif"/>
              </a:rPr>
              <a:t>der </a:t>
            </a:r>
            <a:r>
              <a:rPr lang="de-DE" sz="1000" spc="10" dirty="0" smtClean="0">
                <a:latin typeface="Noto Serif"/>
                <a:cs typeface="Noto Serif"/>
              </a:rPr>
              <a:t>Veranstaltung  Straße und </a:t>
            </a:r>
            <a:r>
              <a:rPr lang="de-DE" sz="1000" spc="15" dirty="0" smtClean="0">
                <a:latin typeface="Noto Serif"/>
                <a:cs typeface="Noto Serif"/>
              </a:rPr>
              <a:t>Postleitzahl </a:t>
            </a:r>
            <a:r>
              <a:rPr lang="de-DE" sz="1000" spc="10" dirty="0" smtClean="0">
                <a:latin typeface="Noto Serif"/>
                <a:cs typeface="Noto Serif"/>
              </a:rPr>
              <a:t>und</a:t>
            </a:r>
            <a:r>
              <a:rPr lang="de-DE" sz="1000" spc="-100" dirty="0" smtClean="0">
                <a:latin typeface="Noto Serif"/>
                <a:cs typeface="Noto Serif"/>
              </a:rPr>
              <a:t> </a:t>
            </a:r>
            <a:r>
              <a:rPr lang="de-DE" sz="1000" dirty="0" smtClean="0">
                <a:latin typeface="Noto Serif"/>
                <a:cs typeface="Noto Serif"/>
              </a:rPr>
              <a:t>Stadt  </a:t>
            </a:r>
          </a:p>
          <a:p>
            <a:pPr marL="12700" marR="5080">
              <a:lnSpc>
                <a:spcPct val="125000"/>
              </a:lnSpc>
            </a:pPr>
            <a:r>
              <a:rPr lang="de-DE" sz="1000" spc="5" dirty="0" smtClean="0">
                <a:latin typeface="Noto Serif"/>
                <a:cs typeface="Noto Serif"/>
              </a:rPr>
              <a:t>Fax: </a:t>
            </a:r>
            <a:r>
              <a:rPr lang="de-DE" sz="1000" spc="10" dirty="0" smtClean="0">
                <a:latin typeface="Noto Serif"/>
                <a:cs typeface="Noto Serif"/>
              </a:rPr>
              <a:t>0049/ </a:t>
            </a:r>
            <a:r>
              <a:rPr lang="de-DE" sz="1000" dirty="0" smtClean="0">
                <a:latin typeface="Noto Serif"/>
                <a:cs typeface="Noto Serif"/>
              </a:rPr>
              <a:t>361/ </a:t>
            </a:r>
            <a:r>
              <a:rPr lang="de-DE" sz="1000" spc="5" dirty="0" smtClean="0">
                <a:latin typeface="Noto Serif"/>
                <a:cs typeface="Noto Serif"/>
              </a:rPr>
              <a:t>1234</a:t>
            </a:r>
            <a:r>
              <a:rPr lang="de-DE" sz="1000" spc="-95" dirty="0" smtClean="0">
                <a:latin typeface="Noto Serif"/>
                <a:cs typeface="Noto Serif"/>
              </a:rPr>
              <a:t> </a:t>
            </a:r>
            <a:r>
              <a:rPr lang="de-DE" sz="1000" spc="-5" dirty="0" smtClean="0">
                <a:latin typeface="Noto Serif"/>
                <a:cs typeface="Noto Serif"/>
              </a:rPr>
              <a:t>5678</a:t>
            </a:r>
            <a:endParaRPr lang="de-DE" sz="1000" dirty="0" smtClean="0">
              <a:latin typeface="Noto Serif"/>
              <a:cs typeface="Noto Serif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r>
              <a:rPr lang="de-DE" sz="1000" spc="20" dirty="0" smtClean="0">
                <a:latin typeface="Noto Serif"/>
                <a:cs typeface="Noto Serif"/>
              </a:rPr>
              <a:t>Email@uni-erfurt.de</a:t>
            </a: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endParaRPr lang="de-DE" sz="1000" spc="20" dirty="0">
              <a:latin typeface="Noto Serif"/>
              <a:cs typeface="Noto Serif"/>
            </a:endParaRPr>
          </a:p>
          <a:p>
            <a:pPr marL="12700">
              <a:spcBef>
                <a:spcPts val="300"/>
              </a:spcBef>
            </a:pPr>
            <a:r>
              <a:rPr lang="de-DE" sz="1000" spc="15" dirty="0" smtClean="0">
                <a:latin typeface="Noto Serif"/>
                <a:cs typeface="Noto Serif"/>
              </a:rPr>
              <a:t>Wir </a:t>
            </a:r>
            <a:r>
              <a:rPr lang="de-DE" sz="1000" spc="5" dirty="0" smtClean="0">
                <a:latin typeface="Noto Serif"/>
                <a:cs typeface="Noto Serif"/>
              </a:rPr>
              <a:t>freuen </a:t>
            </a:r>
            <a:r>
              <a:rPr lang="de-DE" sz="1000" spc="15" dirty="0" smtClean="0">
                <a:latin typeface="Noto Serif"/>
                <a:cs typeface="Noto Serif"/>
              </a:rPr>
              <a:t>uns </a:t>
            </a:r>
            <a:r>
              <a:rPr lang="de-DE" sz="1000" spc="5" dirty="0" smtClean="0">
                <a:latin typeface="Noto Serif"/>
                <a:cs typeface="Noto Serif"/>
              </a:rPr>
              <a:t>auf </a:t>
            </a:r>
            <a:r>
              <a:rPr lang="de-DE" sz="1000" spc="15" dirty="0" smtClean="0">
                <a:latin typeface="Noto Serif"/>
                <a:cs typeface="Noto Serif"/>
              </a:rPr>
              <a:t>Ihren</a:t>
            </a:r>
            <a:r>
              <a:rPr lang="de-DE" sz="1000" spc="-70" dirty="0" smtClean="0">
                <a:latin typeface="Noto Serif"/>
                <a:cs typeface="Noto Serif"/>
              </a:rPr>
              <a:t> </a:t>
            </a:r>
            <a:r>
              <a:rPr lang="de-DE" sz="1000" spc="5" dirty="0" smtClean="0">
                <a:latin typeface="Noto Serif"/>
                <a:cs typeface="Noto Serif"/>
              </a:rPr>
              <a:t>Beitrag!</a:t>
            </a:r>
            <a:endParaRPr lang="de-DE" sz="1000" dirty="0" smtClean="0">
              <a:latin typeface="Noto Serif"/>
              <a:cs typeface="Noto Serif"/>
            </a:endParaRPr>
          </a:p>
          <a:p>
            <a:pPr marL="12700">
              <a:lnSpc>
                <a:spcPct val="100000"/>
              </a:lnSpc>
              <a:spcBef>
                <a:spcPts val="300"/>
              </a:spcBef>
            </a:pPr>
            <a:endParaRPr lang="de-DE" sz="1000" dirty="0" smtClean="0">
              <a:latin typeface="Noto Serif"/>
              <a:cs typeface="Noto Serif"/>
            </a:endParaRPr>
          </a:p>
          <a:p>
            <a:pPr marL="12700" marR="5080">
              <a:lnSpc>
                <a:spcPct val="138900"/>
              </a:lnSpc>
            </a:pPr>
            <a:r>
              <a:rPr lang="de-DE" sz="1000" dirty="0" smtClean="0">
                <a:latin typeface="Noto Sans Cond"/>
                <a:cs typeface="Noto Sans Cond"/>
              </a:rPr>
              <a:t>Marginalie: Hier </a:t>
            </a:r>
            <a:r>
              <a:rPr lang="de-DE" sz="1000" spc="5" dirty="0" smtClean="0">
                <a:latin typeface="Noto Sans Cond"/>
                <a:cs typeface="Noto Sans Cond"/>
              </a:rPr>
              <a:t>stehen Kontakt-Informationen, Webseiten,  Adressen, </a:t>
            </a:r>
            <a:r>
              <a:rPr lang="de-DE" sz="1000" dirty="0" smtClean="0">
                <a:latin typeface="Noto Sans Cond"/>
                <a:cs typeface="Noto Sans Cond"/>
              </a:rPr>
              <a:t>Telefonnummern </a:t>
            </a:r>
            <a:r>
              <a:rPr lang="de-DE" sz="1000" spc="5" dirty="0" smtClean="0">
                <a:latin typeface="Noto Sans Cond"/>
                <a:cs typeface="Noto Sans Cond"/>
              </a:rPr>
              <a:t>oder explizite </a:t>
            </a:r>
            <a:r>
              <a:rPr lang="de-DE" sz="1000" dirty="0" smtClean="0">
                <a:latin typeface="Noto Sans Cond"/>
                <a:cs typeface="Noto Sans Cond"/>
              </a:rPr>
              <a:t>Hinweise, die </a:t>
            </a:r>
            <a:r>
              <a:rPr lang="de-DE" sz="1000" spc="5" dirty="0" smtClean="0">
                <a:latin typeface="Noto Sans Cond"/>
                <a:cs typeface="Noto Sans Cond"/>
              </a:rPr>
              <a:t>nicht  </a:t>
            </a:r>
            <a:r>
              <a:rPr lang="de-DE" sz="1000" dirty="0" smtClean="0">
                <a:latin typeface="Noto Sans Cond"/>
                <a:cs typeface="Noto Sans Cond"/>
              </a:rPr>
              <a:t>im </a:t>
            </a:r>
            <a:r>
              <a:rPr lang="de-DE" sz="1000" spc="5" dirty="0" smtClean="0">
                <a:latin typeface="Noto Sans Cond"/>
                <a:cs typeface="Noto Sans Cond"/>
              </a:rPr>
              <a:t>Fließtext positioniert werden</a:t>
            </a:r>
            <a:r>
              <a:rPr lang="de-DE" sz="1000" spc="-35" dirty="0" smtClean="0">
                <a:latin typeface="Noto Sans Cond"/>
                <a:cs typeface="Noto Sans Cond"/>
              </a:rPr>
              <a:t> </a:t>
            </a:r>
            <a:r>
              <a:rPr lang="de-DE" sz="1000" spc="5" dirty="0" smtClean="0">
                <a:latin typeface="Noto Sans Cond"/>
                <a:cs typeface="Noto Sans Cond"/>
              </a:rPr>
              <a:t>sollten.</a:t>
            </a:r>
            <a:endParaRPr lang="de-DE" sz="1000" dirty="0" smtClean="0">
              <a:latin typeface="Noto Sans Cond"/>
              <a:cs typeface="Noto Sans Cond"/>
            </a:endParaRPr>
          </a:p>
          <a:p>
            <a:pPr marL="12700">
              <a:lnSpc>
                <a:spcPct val="100000"/>
              </a:lnSpc>
              <a:spcBef>
                <a:spcPts val="420"/>
              </a:spcBef>
            </a:pPr>
            <a:r>
              <a:rPr lang="de-DE" sz="1000" b="1" spc="15" dirty="0" smtClean="0">
                <a:latin typeface="Noto Sans Cond"/>
                <a:cs typeface="Noto Sans Cond"/>
              </a:rPr>
              <a:t>www.uni-erfurt.de</a:t>
            </a:r>
            <a:endParaRPr lang="de-DE" sz="1000" dirty="0">
              <a:latin typeface="Noto Serif"/>
              <a:cs typeface="Noto Serif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366</Words>
  <Application>Microsoft Office PowerPoint</Application>
  <PresentationFormat>Benutzerdefiniert</PresentationFormat>
  <Paragraphs>26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8" baseType="lpstr">
      <vt:lpstr>Calibri</vt:lpstr>
      <vt:lpstr>Noto Sans</vt:lpstr>
      <vt:lpstr>Noto Sans Cond</vt:lpstr>
      <vt:lpstr>Noto Sans SemCond</vt:lpstr>
      <vt:lpstr>Noto Serif</vt:lpstr>
      <vt:lpstr>Noto Serif SemCond Med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cp:lastModifiedBy>Lisa Wollenschläger</cp:lastModifiedBy>
  <cp:revision>2</cp:revision>
  <dcterms:created xsi:type="dcterms:W3CDTF">2019-10-07T09:19:29Z</dcterms:created>
  <dcterms:modified xsi:type="dcterms:W3CDTF">2022-11-18T13:13:07Z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2019-10-07T00:00:00Z</vt:filetime>
  </property>
  <property fmtid="{D5CDD505-2E9C-101B-9397-08002B2CF9AE}" pid="3" name="Creator">
    <vt:lpwstr>Adobe InDesign CC 13.1 (Windows)</vt:lpwstr>
  </property>
  <property fmtid="{D5CDD505-2E9C-101B-9397-08002B2CF9AE}" pid="4" name="LastSaved">
    <vt:filetime>2019-10-07T00:00:00Z</vt:filetime>
  </property>
</Properties>
</file>