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A6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A6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29"/>
          <a:stretch/>
        </p:blipFill>
        <p:spPr>
          <a:xfrm>
            <a:off x="577850" y="210265"/>
            <a:ext cx="2256696" cy="20007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725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A6233B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A6233B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A6233B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solidFill>
                <a:srgbClr val="A6233B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A6233B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A6233B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A6233B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A6233B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A6233B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A6233B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A6233B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A6233B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2019-10-07T09:19:29Z</dcterms:created>
  <dcterms:modified xsi:type="dcterms:W3CDTF">2022-11-18T13:13:07Z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