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233B"/>
    <a:srgbClr val="978E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4" d="100"/>
          <a:sy n="74" d="100"/>
        </p:scale>
        <p:origin x="28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" t="-11556" r="-308" b="11556"/>
          <a:stretch/>
        </p:blipFill>
        <p:spPr>
          <a:xfrm>
            <a:off x="10169" y="-605821"/>
            <a:ext cx="7560000" cy="5030527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0" y="1790163"/>
            <a:ext cx="6530036" cy="5679584"/>
          </a:xfrm>
          <a:custGeom>
            <a:avLst/>
            <a:gdLst>
              <a:gd name="connsiteX0" fmla="*/ 0 w 6826250"/>
              <a:gd name="connsiteY0" fmla="*/ 0 h 5048519"/>
              <a:gd name="connsiteX1" fmla="*/ 6826250 w 6826250"/>
              <a:gd name="connsiteY1" fmla="*/ 0 h 5048519"/>
              <a:gd name="connsiteX2" fmla="*/ 6826250 w 6826250"/>
              <a:gd name="connsiteY2" fmla="*/ 5048519 h 5048519"/>
              <a:gd name="connsiteX3" fmla="*/ 0 w 6826250"/>
              <a:gd name="connsiteY3" fmla="*/ 5048519 h 5048519"/>
              <a:gd name="connsiteX4" fmla="*/ 0 w 6826250"/>
              <a:gd name="connsiteY4" fmla="*/ 0 h 5048519"/>
              <a:gd name="connsiteX0" fmla="*/ 0 w 6826250"/>
              <a:gd name="connsiteY0" fmla="*/ 721217 h 5769736"/>
              <a:gd name="connsiteX1" fmla="*/ 5216390 w 6826250"/>
              <a:gd name="connsiteY1" fmla="*/ 0 h 5769736"/>
              <a:gd name="connsiteX2" fmla="*/ 6826250 w 6826250"/>
              <a:gd name="connsiteY2" fmla="*/ 5769736 h 5769736"/>
              <a:gd name="connsiteX3" fmla="*/ 0 w 6826250"/>
              <a:gd name="connsiteY3" fmla="*/ 5769736 h 5769736"/>
              <a:gd name="connsiteX4" fmla="*/ 0 w 6826250"/>
              <a:gd name="connsiteY4" fmla="*/ 721217 h 5769736"/>
              <a:gd name="connsiteX0" fmla="*/ 0 w 5718667"/>
              <a:gd name="connsiteY0" fmla="*/ 721217 h 5769736"/>
              <a:gd name="connsiteX1" fmla="*/ 5216390 w 5718667"/>
              <a:gd name="connsiteY1" fmla="*/ 0 h 5769736"/>
              <a:gd name="connsiteX2" fmla="*/ 5718667 w 5718667"/>
              <a:gd name="connsiteY2" fmla="*/ 3683359 h 5769736"/>
              <a:gd name="connsiteX3" fmla="*/ 0 w 5718667"/>
              <a:gd name="connsiteY3" fmla="*/ 5769736 h 5769736"/>
              <a:gd name="connsiteX4" fmla="*/ 0 w 5718667"/>
              <a:gd name="connsiteY4" fmla="*/ 721217 h 5769736"/>
              <a:gd name="connsiteX0" fmla="*/ 0 w 6530036"/>
              <a:gd name="connsiteY0" fmla="*/ 721217 h 5769736"/>
              <a:gd name="connsiteX1" fmla="*/ 5216390 w 6530036"/>
              <a:gd name="connsiteY1" fmla="*/ 0 h 5769736"/>
              <a:gd name="connsiteX2" fmla="*/ 6530036 w 6530036"/>
              <a:gd name="connsiteY2" fmla="*/ 4713669 h 5769736"/>
              <a:gd name="connsiteX3" fmla="*/ 0 w 6530036"/>
              <a:gd name="connsiteY3" fmla="*/ 5769736 h 5769736"/>
              <a:gd name="connsiteX4" fmla="*/ 0 w 6530036"/>
              <a:gd name="connsiteY4" fmla="*/ 721217 h 5769736"/>
              <a:gd name="connsiteX0" fmla="*/ 77273 w 6607309"/>
              <a:gd name="connsiteY0" fmla="*/ 721217 h 4713669"/>
              <a:gd name="connsiteX1" fmla="*/ 5293663 w 6607309"/>
              <a:gd name="connsiteY1" fmla="*/ 0 h 4713669"/>
              <a:gd name="connsiteX2" fmla="*/ 6607309 w 6607309"/>
              <a:gd name="connsiteY2" fmla="*/ 4713669 h 4713669"/>
              <a:gd name="connsiteX3" fmla="*/ 0 w 6607309"/>
              <a:gd name="connsiteY3" fmla="*/ 4546243 h 4713669"/>
              <a:gd name="connsiteX4" fmla="*/ 77273 w 6607309"/>
              <a:gd name="connsiteY4" fmla="*/ 721217 h 4713669"/>
              <a:gd name="connsiteX0" fmla="*/ 0 w 6530036"/>
              <a:gd name="connsiteY0" fmla="*/ 721217 h 5679584"/>
              <a:gd name="connsiteX1" fmla="*/ 5216390 w 6530036"/>
              <a:gd name="connsiteY1" fmla="*/ 0 h 5679584"/>
              <a:gd name="connsiteX2" fmla="*/ 6530036 w 6530036"/>
              <a:gd name="connsiteY2" fmla="*/ 4713669 h 5679584"/>
              <a:gd name="connsiteX3" fmla="*/ 12879 w 6530036"/>
              <a:gd name="connsiteY3" fmla="*/ 5679584 h 5679584"/>
              <a:gd name="connsiteX4" fmla="*/ 0 w 6530036"/>
              <a:gd name="connsiteY4" fmla="*/ 721217 h 5679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0036" h="5679584">
                <a:moveTo>
                  <a:pt x="0" y="721217"/>
                </a:moveTo>
                <a:lnTo>
                  <a:pt x="5216390" y="0"/>
                </a:lnTo>
                <a:lnTo>
                  <a:pt x="6530036" y="4713669"/>
                </a:lnTo>
                <a:lnTo>
                  <a:pt x="12879" y="5679584"/>
                </a:lnTo>
                <a:lnTo>
                  <a:pt x="0" y="721217"/>
                </a:lnTo>
                <a:close/>
              </a:path>
            </a:pathLst>
          </a:custGeom>
          <a:solidFill>
            <a:srgbClr val="97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51" y="489964"/>
            <a:ext cx="2081528" cy="156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14</cp:revision>
  <dcterms:created xsi:type="dcterms:W3CDTF">2019-10-07T07:48:59Z</dcterms:created>
  <dcterms:modified xsi:type="dcterms:W3CDTF">2022-11-18T13:24:15Z</dcterms:modified>
</cp:coreProperties>
</file>