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A6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80" y="389242"/>
            <a:ext cx="2477570" cy="18576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46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chemeClr val="bg1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chemeClr val="bg1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chemeClr val="bg1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solidFill>
                <a:schemeClr val="bg1"/>
              </a:solidFill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chemeClr val="bg1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chemeClr val="bg1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chemeClr val="bg1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chemeClr val="bg1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chemeClr val="bg1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chemeClr val="bg1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chemeClr val="bg1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solidFill>
                <a:schemeClr val="bg1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3</cp:revision>
  <dcterms:created xsi:type="dcterms:W3CDTF">2019-10-07T16:35:20Z</dcterms:created>
  <dcterms:modified xsi:type="dcterms:W3CDTF">2022-11-18T13:31:56Z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