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76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0" y="3953812"/>
            <a:ext cx="7868992" cy="6993229"/>
          </a:xfrm>
          <a:custGeom>
            <a:avLst/>
            <a:gdLst>
              <a:gd name="connsiteX0" fmla="*/ 0 w 7868992"/>
              <a:gd name="connsiteY0" fmla="*/ 0 h 6220496"/>
              <a:gd name="connsiteX1" fmla="*/ 7868992 w 7868992"/>
              <a:gd name="connsiteY1" fmla="*/ 0 h 6220496"/>
              <a:gd name="connsiteX2" fmla="*/ 7868992 w 7868992"/>
              <a:gd name="connsiteY2" fmla="*/ 6220496 h 6220496"/>
              <a:gd name="connsiteX3" fmla="*/ 0 w 7868992"/>
              <a:gd name="connsiteY3" fmla="*/ 6220496 h 6220496"/>
              <a:gd name="connsiteX4" fmla="*/ 0 w 7868992"/>
              <a:gd name="connsiteY4" fmla="*/ 0 h 6220496"/>
              <a:gd name="connsiteX0" fmla="*/ 0 w 7868992"/>
              <a:gd name="connsiteY0" fmla="*/ 772733 h 6993229"/>
              <a:gd name="connsiteX1" fmla="*/ 6774288 w 7868992"/>
              <a:gd name="connsiteY1" fmla="*/ 0 h 6993229"/>
              <a:gd name="connsiteX2" fmla="*/ 7868992 w 7868992"/>
              <a:gd name="connsiteY2" fmla="*/ 6993229 h 6993229"/>
              <a:gd name="connsiteX3" fmla="*/ 0 w 7868992"/>
              <a:gd name="connsiteY3" fmla="*/ 6993229 h 6993229"/>
              <a:gd name="connsiteX4" fmla="*/ 0 w 7868992"/>
              <a:gd name="connsiteY4" fmla="*/ 772733 h 6993229"/>
              <a:gd name="connsiteX0" fmla="*/ 875763 w 7868992"/>
              <a:gd name="connsiteY0" fmla="*/ 2511381 h 6993229"/>
              <a:gd name="connsiteX1" fmla="*/ 6774288 w 7868992"/>
              <a:gd name="connsiteY1" fmla="*/ 0 h 6993229"/>
              <a:gd name="connsiteX2" fmla="*/ 7868992 w 7868992"/>
              <a:gd name="connsiteY2" fmla="*/ 6993229 h 6993229"/>
              <a:gd name="connsiteX3" fmla="*/ 0 w 7868992"/>
              <a:gd name="connsiteY3" fmla="*/ 6993229 h 6993229"/>
              <a:gd name="connsiteX4" fmla="*/ 875763 w 7868992"/>
              <a:gd name="connsiteY4" fmla="*/ 2511381 h 6993229"/>
              <a:gd name="connsiteX0" fmla="*/ 12879 w 7868992"/>
              <a:gd name="connsiteY0" fmla="*/ 837128 h 6993229"/>
              <a:gd name="connsiteX1" fmla="*/ 6774288 w 7868992"/>
              <a:gd name="connsiteY1" fmla="*/ 0 h 6993229"/>
              <a:gd name="connsiteX2" fmla="*/ 7868992 w 7868992"/>
              <a:gd name="connsiteY2" fmla="*/ 6993229 h 6993229"/>
              <a:gd name="connsiteX3" fmla="*/ 0 w 7868992"/>
              <a:gd name="connsiteY3" fmla="*/ 6993229 h 6993229"/>
              <a:gd name="connsiteX4" fmla="*/ 12879 w 7868992"/>
              <a:gd name="connsiteY4" fmla="*/ 837128 h 6993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8992" h="6993229">
                <a:moveTo>
                  <a:pt x="12879" y="837128"/>
                </a:moveTo>
                <a:lnTo>
                  <a:pt x="6774288" y="0"/>
                </a:lnTo>
                <a:lnTo>
                  <a:pt x="7868992" y="6993229"/>
                </a:lnTo>
                <a:lnTo>
                  <a:pt x="0" y="6993229"/>
                </a:lnTo>
                <a:lnTo>
                  <a:pt x="12879" y="837128"/>
                </a:lnTo>
                <a:close/>
              </a:path>
            </a:pathLst>
          </a:custGeom>
          <a:solidFill>
            <a:srgbClr val="A623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bject 2"/>
          <p:cNvSpPr txBox="1"/>
          <p:nvPr/>
        </p:nvSpPr>
        <p:spPr>
          <a:xfrm>
            <a:off x="831474" y="5458376"/>
            <a:ext cx="5901058" cy="4522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chemeClr val="bg1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chemeClr val="bg1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chemeClr val="bg1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chemeClr val="bg1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chemeClr val="bg1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chemeClr val="bg1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chemeClr val="bg1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chemeClr val="bg1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chemeClr val="bg1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chemeClr val="bg1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chemeClr val="bg1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solidFill>
                <a:schemeClr val="bg1"/>
              </a:solidFill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chemeClr val="bg1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chemeClr val="bg1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chemeClr val="bg1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solidFill>
                <a:schemeClr val="bg1"/>
              </a:solidFill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chemeClr val="bg1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chemeClr val="bg1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chemeClr val="bg1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chemeClr val="bg1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chemeClr val="bg1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solidFill>
                <a:schemeClr val="bg1"/>
              </a:solidFill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chemeClr val="bg1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chemeClr val="bg1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chemeClr val="bg1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chemeClr val="bg1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chemeClr val="bg1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chemeClr val="bg1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chemeClr val="bg1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chemeClr val="bg1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chemeClr val="bg1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chemeClr val="bg1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chemeClr val="bg1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chemeClr val="bg1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chemeClr val="bg1"/>
                </a:solidFill>
                <a:latin typeface="Noto Serif"/>
                <a:cs typeface="Noto Serif"/>
              </a:rPr>
              <a:t>Quark.</a:t>
            </a:r>
            <a:endParaRPr sz="1187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chemeClr val="bg1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chemeClr val="bg1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chemeClr val="bg1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chemeClr val="bg1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chemeClr val="bg1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chemeClr val="bg1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chemeClr val="bg1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chemeClr val="bg1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chemeClr val="bg1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chemeClr val="bg1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chemeClr val="bg1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chemeClr val="bg1"/>
                </a:solidFill>
                <a:latin typeface="Noto Sans"/>
                <a:cs typeface="Noto Sans"/>
              </a:rPr>
              <a:t>ausführlich.</a:t>
            </a:r>
          </a:p>
          <a:p>
            <a:pPr>
              <a:spcBef>
                <a:spcPts val="5"/>
              </a:spcBef>
            </a:pPr>
            <a:endParaRPr sz="1565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chemeClr val="bg1"/>
                </a:solidFill>
                <a:latin typeface="Noto Sans"/>
                <a:cs typeface="Noto Sans"/>
              </a:rPr>
              <a:t>Weitere Informationen unter:</a:t>
            </a:r>
            <a:endParaRPr sz="1187" dirty="0">
              <a:solidFill>
                <a:schemeClr val="bg1"/>
              </a:solidFill>
              <a:latin typeface="Noto Sans"/>
              <a:cs typeface="Noto Sans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74" y="3431553"/>
            <a:ext cx="2614002" cy="195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18</cp:revision>
  <dcterms:created xsi:type="dcterms:W3CDTF">2019-10-02T14:24:05Z</dcterms:created>
  <dcterms:modified xsi:type="dcterms:W3CDTF">2022-11-18T13:28:00Z</dcterms:modified>
</cp:coreProperties>
</file>