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A9"/>
    <a:srgbClr val="C9D300"/>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008FA9"/>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2373870"/>
            <a:ext cx="13119518"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2567896"/>
            <a:ext cx="12774583" cy="718570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7531"/>
          <a:stretch/>
        </p:blipFill>
        <p:spPr>
          <a:xfrm>
            <a:off x="2" y="2649415"/>
            <a:ext cx="13689095" cy="7120227"/>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42</cp:revision>
  <dcterms:modified xsi:type="dcterms:W3CDTF">2021-07-20T12:56:49Z</dcterms:modified>
</cp:coreProperties>
</file>