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77" r:id="rId16"/>
    <p:sldId id="278" r:id="rId17"/>
    <p:sldId id="279" r:id="rId18"/>
    <p:sldId id="280" r:id="rId19"/>
    <p:sldId id="281" r:id="rId20"/>
    <p:sldId id="282" r:id="rId21"/>
    <p:sldId id="283" r:id="rId22"/>
    <p:sldId id="272" r:id="rId2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77"/>
            <p14:sldId id="278"/>
            <p14:sldId id="279"/>
            <p14:sldId id="280"/>
            <p14:sldId id="281"/>
            <p14:sldId id="282"/>
            <p14:sldId id="283"/>
            <p14:sldId id="272"/>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A9"/>
    <a:srgbClr val="008FA8"/>
    <a:srgbClr val="247E9D"/>
    <a:srgbClr val="988F8F"/>
    <a:srgbClr val="F4C000"/>
    <a:srgbClr val="4CB385"/>
    <a:srgbClr val="54CFF5"/>
    <a:srgbClr val="E86159"/>
    <a:srgbClr val="464344"/>
    <a:srgbClr val="7A73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920"/>
    <p:restoredTop sz="79724"/>
  </p:normalViewPr>
  <p:slideViewPr>
    <p:cSldViewPr snapToGrid="0" snapToObjects="1">
      <p:cViewPr varScale="1">
        <p:scale>
          <a:sx n="71" d="100"/>
          <a:sy n="71" d="100"/>
        </p:scale>
        <p:origin x="978"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tinyurl.com/y566pskb"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dirty="0">
                <a:solidFill>
                  <a:srgbClr val="988F8F"/>
                </a:solidFill>
                <a:hlinkClick r:id="rId4">
                  <a:extLst>
                    <a:ext uri="{A12FA001-AC4F-418D-AE19-62706E023703}">
                      <ahyp:hlinkClr xmlns:ahyp="http://schemas.microsoft.com/office/drawing/2018/hyperlinkcolor" xmlns="" val="tx"/>
                    </a:ext>
                  </a:extLst>
                </a:hlinkClick>
              </a:rPr>
              <a:t>https://tinyurl.com/y566pskb</a:t>
            </a:r>
            <a:r>
              <a:rPr lang="de-DE" dirty="0">
                <a:solidFill>
                  <a:srgbClr val="988F8F"/>
                </a:solidFill>
              </a:rPr>
              <a:t>)</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47E9D"/>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47E9D"/>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260AFF58-1D6C-E446-965D-6153F5184585}"/>
              </a:ext>
            </a:extLst>
          </p:cNvPr>
          <p:cNvSpPr txBox="1">
            <a:spLocks/>
          </p:cNvSpPr>
          <p:nvPr/>
        </p:nvSpPr>
        <p:spPr>
          <a:xfrm>
            <a:off x="1169641"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7" name="Hier steht ein Untertitel">
            <a:extLst>
              <a:ext uri="{FF2B5EF4-FFF2-40B4-BE49-F238E27FC236}">
                <a16:creationId xmlns:a16="http://schemas.microsoft.com/office/drawing/2014/main" id="{11281E32-F546-D24F-A071-DAE88FE3F03E}"/>
              </a:ext>
            </a:extLst>
          </p:cNvPr>
          <p:cNvSpPr txBox="1"/>
          <p:nvPr/>
        </p:nvSpPr>
        <p:spPr>
          <a:xfrm>
            <a:off x="1269999"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E6A05649-140E-E248-BB6B-FEB3B5B5C264}"/>
              </a:ext>
            </a:extLst>
          </p:cNvPr>
          <p:cNvSpPr txBox="1">
            <a:spLocks/>
          </p:cNvSpPr>
          <p:nvPr/>
        </p:nvSpPr>
        <p:spPr>
          <a:xfrm>
            <a:off x="1169641"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F91ED71D-A421-7442-B112-901974D2B50B}"/>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008FA9"/>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273471415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E7AA53A4-2797-DB4F-BF57-B83E720EE42C}"/>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008FA9"/>
                </a:solidFill>
              </a:rPr>
              <a:t>Hier steht ein Titel.</a:t>
            </a:r>
            <a:endParaRPr dirty="0">
              <a:solidFill>
                <a:srgbClr val="008FA9"/>
              </a:solidFill>
            </a:endParaRPr>
          </a:p>
        </p:txBody>
      </p:sp>
    </p:spTree>
    <p:extLst>
      <p:ext uri="{BB962C8B-B14F-4D97-AF65-F5344CB8AC3E}">
        <p14:creationId xmlns:p14="http://schemas.microsoft.com/office/powerpoint/2010/main" val="255793379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547D79BA-37BB-0742-8440-8E4AA4601B57}"/>
              </a:ext>
            </a:extLst>
          </p:cNvPr>
          <p:cNvSpPr txBox="1"/>
          <p:nvPr/>
        </p:nvSpPr>
        <p:spPr>
          <a:xfrm>
            <a:off x="1160379" y="4244442"/>
            <a:ext cx="6902531" cy="933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008FA9"/>
                </a:solidFill>
              </a:rPr>
              <a:t>Hier</a:t>
            </a:r>
            <a:r>
              <a:rPr dirty="0">
                <a:solidFill>
                  <a:srgbClr val="008FA9"/>
                </a:solidFill>
              </a:rPr>
              <a:t> </a:t>
            </a:r>
            <a:r>
              <a:rPr dirty="0" err="1">
                <a:solidFill>
                  <a:srgbClr val="008FA9"/>
                </a:solidFill>
              </a:rPr>
              <a:t>steht</a:t>
            </a:r>
            <a:r>
              <a:rPr dirty="0">
                <a:solidFill>
                  <a:srgbClr val="008FA9"/>
                </a:solidFill>
              </a:rPr>
              <a:t> </a:t>
            </a:r>
            <a:r>
              <a:rPr dirty="0" err="1">
                <a:solidFill>
                  <a:srgbClr val="008FA9"/>
                </a:solidFill>
              </a:rPr>
              <a:t>ein</a:t>
            </a:r>
            <a:r>
              <a:rPr dirty="0">
                <a:solidFill>
                  <a:srgbClr val="008FA9"/>
                </a:solidFill>
              </a:rPr>
              <a:t> </a:t>
            </a:r>
            <a:r>
              <a:rPr dirty="0" err="1">
                <a:solidFill>
                  <a:srgbClr val="008FA9"/>
                </a:solidFill>
              </a:rPr>
              <a:t>farbig</a:t>
            </a:r>
            <a:r>
              <a:rPr dirty="0">
                <a:solidFill>
                  <a:srgbClr val="008FA9"/>
                </a:solidFill>
              </a:rPr>
              <a:t> </a:t>
            </a:r>
            <a:r>
              <a:rPr dirty="0" err="1">
                <a:solidFill>
                  <a:srgbClr val="008FA9"/>
                </a:solidFill>
              </a:rPr>
              <a:t>ausgezeichneter</a:t>
            </a:r>
            <a:r>
              <a:rPr dirty="0">
                <a:solidFill>
                  <a:srgbClr val="008FA9"/>
                </a:solidFill>
              </a:rPr>
              <a:t> Text.</a:t>
            </a:r>
          </a:p>
        </p:txBody>
      </p:sp>
      <p:sp>
        <p:nvSpPr>
          <p:cNvPr id="4" name="Hier steht ein farbig ausgezeichneter Text.">
            <a:extLst>
              <a:ext uri="{FF2B5EF4-FFF2-40B4-BE49-F238E27FC236}">
                <a16:creationId xmlns:a16="http://schemas.microsoft.com/office/drawing/2014/main" id="{5DFEA72A-089A-4C41-A8A8-70458C7E739B}"/>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43406919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FAB13233-A051-EA4E-B0F4-D3E7352D345B}"/>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6" name="Hier steht ein farbig ausgezeichneter Text.">
            <a:extLst>
              <a:ext uri="{FF2B5EF4-FFF2-40B4-BE49-F238E27FC236}">
                <a16:creationId xmlns:a16="http://schemas.microsoft.com/office/drawing/2014/main" id="{69AEE5B4-73CF-9747-9C75-FD1C48F66CEA}"/>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008FA9"/>
                </a:solidFill>
              </a:rPr>
              <a:t>Das ist die folgende Folie.</a:t>
            </a:r>
            <a:endParaRPr dirty="0">
              <a:solidFill>
                <a:srgbClr val="008FA9"/>
              </a:solidFill>
            </a:endParaRPr>
          </a:p>
        </p:txBody>
      </p:sp>
      <p:sp>
        <p:nvSpPr>
          <p:cNvPr id="7" name="Hier steht ein farbig ausgezeichneter Text.">
            <a:extLst>
              <a:ext uri="{FF2B5EF4-FFF2-40B4-BE49-F238E27FC236}">
                <a16:creationId xmlns:a16="http://schemas.microsoft.com/office/drawing/2014/main" id="{D39BB729-E4EF-CF40-97F9-711949F17A67}"/>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13960378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ier steht ein farbig ausgezeichneter Text.">
            <a:extLst>
              <a:ext uri="{FF2B5EF4-FFF2-40B4-BE49-F238E27FC236}">
                <a16:creationId xmlns:a16="http://schemas.microsoft.com/office/drawing/2014/main" id="{D28D69BC-1903-3B4B-AA60-C4F8EDF7E8C3}"/>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8C436D38-A24C-0C49-BF8F-586E0A81FB5C}"/>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3A8BFBF6-592A-2244-9491-2E40AF18D4DE}"/>
              </a:ext>
            </a:extLst>
          </p:cNvPr>
          <p:cNvSpPr txBox="1"/>
          <p:nvPr/>
        </p:nvSpPr>
        <p:spPr>
          <a:xfrm>
            <a:off x="1160379" y="561191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008FA9"/>
                </a:solidFill>
              </a:rPr>
              <a:t>Das ist die darauf folgende Folie.</a:t>
            </a:r>
            <a:endParaRPr dirty="0">
              <a:solidFill>
                <a:srgbClr val="008FA9"/>
              </a:solidFill>
            </a:endParaRPr>
          </a:p>
        </p:txBody>
      </p:sp>
      <p:sp>
        <p:nvSpPr>
          <p:cNvPr id="11" name="Hier steht ein farbig ausgezeichneter Text.">
            <a:extLst>
              <a:ext uri="{FF2B5EF4-FFF2-40B4-BE49-F238E27FC236}">
                <a16:creationId xmlns:a16="http://schemas.microsoft.com/office/drawing/2014/main" id="{6990B365-65B5-7843-833F-2342B343B263}"/>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30179301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EC279338-65F9-2743-8355-576DDE61089F}"/>
              </a:ext>
            </a:extLst>
          </p:cNvPr>
          <p:cNvSpPr txBox="1"/>
          <p:nvPr/>
        </p:nvSpPr>
        <p:spPr>
          <a:xfrm>
            <a:off x="1160379" y="4050129"/>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41A8C990-19D2-D74D-85EA-5F63AAC08A01}"/>
              </a:ext>
            </a:extLst>
          </p:cNvPr>
          <p:cNvSpPr txBox="1"/>
          <p:nvPr/>
        </p:nvSpPr>
        <p:spPr>
          <a:xfrm>
            <a:off x="5744695" y="5494064"/>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83271642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4E0F1EC8-6119-2E47-8E54-824AEB718254}"/>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200631133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2EB70BCB-B0D9-884A-8BA0-9FAC0C2AF8D1}"/>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428996700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70E21985-3BC4-F44F-9509-07D1CFC1AC4D}"/>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57245270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4" cy="9752868"/>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7D917A31-A82F-054D-9FDA-99726E958B97}"/>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369416591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7D917A31-A82F-054D-9FDA-99726E958B97}"/>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797528A6-9B1A-A14A-9199-8DEBD8A4E532}"/>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11316672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008FA9"/>
                </a:solidFill>
              </a:rPr>
              <a:t>Start / Layout / Entsprechendes Layout auswählen und Text ergänzen.</a:t>
            </a:r>
          </a:p>
        </p:txBody>
      </p:sp>
    </p:spTree>
    <p:extLst>
      <p:ext uri="{BB962C8B-B14F-4D97-AF65-F5344CB8AC3E}">
        <p14:creationId xmlns:p14="http://schemas.microsoft.com/office/powerpoint/2010/main" val="135288990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4" cy="9752868"/>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72735"/>
            <a:ext cx="10508343" cy="7880865"/>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3" name="Grafi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549436"/>
            <a:ext cx="10939431" cy="820416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549436"/>
            <a:ext cx="10939431" cy="820416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4"/>
            <a:ext cx="13004800" cy="9753112"/>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008FA8"/>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4" cy="975286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4" cy="9752868"/>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901</Words>
  <Application>Microsoft Office PowerPoint</Application>
  <PresentationFormat>Benutzerdefiniert</PresentationFormat>
  <Paragraphs>73</Paragraphs>
  <Slides>22</Slides>
  <Notes>9</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22</vt:i4>
      </vt:variant>
    </vt:vector>
  </HeadingPairs>
  <TitlesOfParts>
    <vt:vector size="34"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43</cp:revision>
  <dcterms:modified xsi:type="dcterms:W3CDTF">2021-07-20T12:56:28Z</dcterms:modified>
</cp:coreProperties>
</file>