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66" r:id="rId2"/>
    <p:sldId id="260" r:id="rId3"/>
    <p:sldId id="269" r:id="rId4"/>
    <p:sldId id="263" r:id="rId5"/>
    <p:sldId id="262" r:id="rId6"/>
    <p:sldId id="271" r:id="rId7"/>
    <p:sldId id="273" r:id="rId8"/>
    <p:sldId id="275" r:id="rId9"/>
    <p:sldId id="279" r:id="rId10"/>
    <p:sldId id="278" r:id="rId1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2"/>
            <p14:sldId id="271"/>
          </p14:sldIdLst>
        </p14:section>
        <p14:section name="Inhalt" id="{8B830A92-6B90-544D-96FE-3E1955C4112E}">
          <p14:sldIdLst>
            <p14:sldId id="273"/>
            <p14:sldId id="275"/>
            <p14:sldId id="279"/>
            <p14:sldId id="278"/>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A9"/>
    <a:srgbClr val="45B384"/>
    <a:srgbClr val="FAE100"/>
    <a:srgbClr val="C9D300"/>
    <a:srgbClr val="D5D1D1"/>
    <a:srgbClr val="E86159"/>
    <a:srgbClr val="F4C000"/>
    <a:srgbClr val="988F8F"/>
    <a:srgbClr val="4CB385"/>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526"/>
    <p:restoredTop sz="79724"/>
  </p:normalViewPr>
  <p:slideViewPr>
    <p:cSldViewPr snapToGrid="0" snapToObjects="1">
      <p:cViewPr varScale="1">
        <p:scale>
          <a:sx n="22" d="100"/>
          <a:sy n="22" d="100"/>
        </p:scale>
        <p:origin x="36" y="15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lang="en-US" dirty="0" smtClean="0"/>
              <a:t>This is where your moderation notes are ... to create a presentation that is easy to understand, it is recommended to show only the most important headlines on the slide and place the detailed content in the moderation notes and read them out. This way your audience can read the headline and listen to you attentively afterwards, instead of reading and listening at the same time.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smtClean="0"/>
              <a:t>This is a starting slide that can be used to place titles. You can replace the image in the background.</a:t>
            </a:r>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53697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de-DE" dirty="0"/>
          </a:p>
        </p:txBody>
      </p:sp>
    </p:spTree>
    <p:extLst>
      <p:ext uri="{BB962C8B-B14F-4D97-AF65-F5344CB8AC3E}">
        <p14:creationId xmlns:p14="http://schemas.microsoft.com/office/powerpoint/2010/main" val="251171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394659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inyurl.com/k29wjmz"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dirty="0"/>
              <a:t>Welcome </a:t>
            </a:r>
            <a:r>
              <a:rPr lang="de-DE" dirty="0" err="1"/>
              <a:t>to</a:t>
            </a:r>
            <a:r>
              <a:rPr lang="de-DE" dirty="0"/>
              <a:t> </a:t>
            </a:r>
            <a:r>
              <a:rPr lang="de-DE" dirty="0" err="1"/>
              <a:t>our</a:t>
            </a:r>
            <a:r>
              <a:rPr lang="de-DE" dirty="0"/>
              <a:t> </a:t>
            </a:r>
            <a:r>
              <a:rPr lang="de-DE" dirty="0" err="1"/>
              <a:t>site</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en-US" dirty="0"/>
              <a:t>Two types of pages are available. First, a title page. This is where your presentation begins. It contains the event title and other introductory information. Furthermore, there are content pages. With a university logo placed at the top right, you have enough space here to place your left-aligned or centered content. </a:t>
            </a:r>
            <a:r>
              <a:rPr lang="en-US" dirty="0" smtClean="0"/>
              <a:t/>
            </a:r>
            <a:br>
              <a:rPr lang="en-US" dirty="0" smtClean="0"/>
            </a:br>
            <a:r>
              <a:rPr lang="en-US" dirty="0" smtClean="0"/>
              <a:t/>
            </a:r>
            <a:br>
              <a:rPr lang="en-US" dirty="0" smtClean="0"/>
            </a:br>
            <a:r>
              <a:rPr lang="en-US" dirty="0" smtClean="0"/>
              <a:t>This </a:t>
            </a:r>
            <a:r>
              <a:rPr lang="en-US" dirty="0"/>
              <a:t>template is available in university gray and in the corresponding colors of the faculties</a:t>
            </a:r>
            <a:r>
              <a:rPr lang="en-US" dirty="0" smtClean="0"/>
              <a:t>.</a:t>
            </a:r>
          </a:p>
          <a:p>
            <a:pPr fontAlgn="t">
              <a:lnSpc>
                <a:spcPts val="2500"/>
              </a:lnSpc>
            </a:pPr>
            <a:endParaRPr lang="en-US" dirty="0"/>
          </a:p>
          <a:p>
            <a:pPr fontAlgn="t">
              <a:lnSpc>
                <a:spcPts val="2500"/>
              </a:lnSpc>
            </a:pPr>
            <a:r>
              <a:rPr lang="en-US" dirty="0" smtClean="0"/>
              <a:t>You </a:t>
            </a:r>
            <a:r>
              <a:rPr lang="en-US" dirty="0"/>
              <a:t>can find more tips in the instructor view. (View menu bar/click on Notes, </a:t>
            </a:r>
            <a:r>
              <a:rPr lang="en-US" dirty="0">
                <a:hlinkClick r:id="rId3"/>
              </a:rPr>
              <a:t>https://tinyurl.com/y566pskb</a:t>
            </a:r>
            <a:r>
              <a:rPr lang="en-US" dirty="0" smtClean="0"/>
              <a:t>)</a:t>
            </a:r>
          </a:p>
          <a:p>
            <a:pPr fontAlgn="t">
              <a:lnSpc>
                <a:spcPts val="2500"/>
              </a:lnSpc>
            </a:pPr>
            <a:r>
              <a:rPr lang="en-US" dirty="0" smtClean="0"/>
              <a:t>How </a:t>
            </a:r>
            <a:r>
              <a:rPr lang="en-US" dirty="0"/>
              <a:t>do you get your message across with the presentation? </a:t>
            </a:r>
            <a:r>
              <a:rPr lang="en-US" dirty="0">
                <a:hlinkClick r:id="rId4"/>
              </a:rPr>
              <a:t>https://</a:t>
            </a:r>
            <a:r>
              <a:rPr lang="en-US" dirty="0" smtClean="0">
                <a:hlinkClick r:id="rId4"/>
              </a:rPr>
              <a:t>tinyurl.com/k29wjmz</a:t>
            </a:r>
            <a:endParaRPr lang="en-US" dirty="0" smtClean="0"/>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7662354"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dirty="0">
                <a:solidFill>
                  <a:srgbClr val="008FA9"/>
                </a:solidFill>
              </a:rPr>
              <a:t>Here you can find sample pages for your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7640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err="1">
                <a:solidFill>
                  <a:srgbClr val="008FA9"/>
                </a:solidFill>
              </a:rPr>
              <a:t>Have</a:t>
            </a:r>
            <a:r>
              <a:rPr lang="de-DE" dirty="0">
                <a:solidFill>
                  <a:srgbClr val="008FA9"/>
                </a:solidFill>
              </a:rPr>
              <a:t> </a:t>
            </a:r>
            <a:r>
              <a:rPr lang="de-DE" dirty="0" err="1">
                <a:solidFill>
                  <a:srgbClr val="008FA9"/>
                </a:solidFill>
              </a:rPr>
              <a:t>fun</a:t>
            </a:r>
            <a:r>
              <a:rPr lang="de-DE" dirty="0">
                <a:solidFill>
                  <a:srgbClr val="008FA9"/>
                </a:solidFill>
              </a:rPr>
              <a:t> </a:t>
            </a:r>
            <a:r>
              <a:rPr lang="de-DE" dirty="0" err="1">
                <a:solidFill>
                  <a:srgbClr val="008FA9"/>
                </a:solidFill>
              </a:rPr>
              <a:t>with</a:t>
            </a:r>
            <a:r>
              <a:rPr lang="de-DE" dirty="0">
                <a:solidFill>
                  <a:srgbClr val="008FA9"/>
                </a:solidFill>
              </a:rPr>
              <a:t> </a:t>
            </a:r>
            <a:r>
              <a:rPr lang="de-DE" dirty="0" err="1">
                <a:solidFill>
                  <a:srgbClr val="008FA9"/>
                </a:solidFill>
              </a:rPr>
              <a:t>it!</a:t>
            </a:r>
            <a:endParaRPr lang="de-DE" dirty="0">
              <a:solidFill>
                <a:srgbClr val="008FA9"/>
              </a:solidFill>
            </a:endParaRP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4B3E05DF-5E10-0E47-AF5B-16501676945D}"/>
              </a:ext>
            </a:extLst>
          </p:cNvPr>
          <p:cNvSpPr txBox="1"/>
          <p:nvPr/>
        </p:nvSpPr>
        <p:spPr>
          <a:xfrm>
            <a:off x="1160379" y="4050129"/>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a:t>
            </a:r>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"Here is a colorful excellent text. </a:t>
            </a:r>
            <a:r>
              <a:rPr lang="en-US"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a:r>
            <a:br>
              <a:rPr lang="en-US"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br>
            <a:r>
              <a:rPr lang="en-US"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It could </a:t>
            </a:r>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be, for example, a quote with which </a:t>
            </a:r>
            <a:r>
              <a:rPr lang="en-US"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you</a:t>
            </a:r>
          </a:p>
          <a:p>
            <a:r>
              <a:rPr lang="en-US" b="0" i="1" dirty="0" smtClean="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want </a:t>
            </a:r>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to communicate a message."</a:t>
            </a:r>
            <a:endPar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83DEDAA6-0E92-4749-8ED3-EB4FB269C935}"/>
              </a:ext>
            </a:extLst>
          </p:cNvPr>
          <p:cNvSpPr txBox="1"/>
          <p:nvPr/>
        </p:nvSpPr>
        <p:spPr>
          <a:xfrm>
            <a:off x="5744695" y="5494064"/>
            <a:ext cx="3225242"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en-US" dirty="0"/>
              <a:t>Here is a marginal note or a source citation</a:t>
            </a:r>
          </a:p>
        </p:txBody>
      </p:sp>
    </p:spTree>
    <p:extLst>
      <p:ext uri="{BB962C8B-B14F-4D97-AF65-F5344CB8AC3E}">
        <p14:creationId xmlns:p14="http://schemas.microsoft.com/office/powerpoint/2010/main" val="185030149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4"/>
            <a:ext cx="13004797" cy="9753110"/>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797" cy="9753110"/>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6771" y="1069768"/>
            <a:ext cx="11579016" cy="86838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sz="2400" dirty="0">
                <a:latin typeface="+mj-ea"/>
                <a:ea typeface="+mj-ea"/>
              </a:rPr>
              <a:t>Here is an event title that is one </a:t>
            </a:r>
            <a:r>
              <a:rPr lang="en-US" sz="2400" dirty="0" smtClean="0">
                <a:latin typeface="+mj-ea"/>
                <a:ea typeface="+mj-ea"/>
              </a:rPr>
              <a:t>or</a:t>
            </a:r>
            <a:br>
              <a:rPr lang="en-US" sz="2400" dirty="0" smtClean="0">
                <a:latin typeface="+mj-ea"/>
                <a:ea typeface="+mj-ea"/>
              </a:rPr>
            </a:br>
            <a:r>
              <a:rPr lang="en-US" sz="2400" dirty="0" smtClean="0">
                <a:latin typeface="+mj-ea"/>
                <a:ea typeface="+mj-ea"/>
              </a:rPr>
              <a:t>two </a:t>
            </a:r>
            <a:r>
              <a:rPr lang="en-US" sz="2400" dirty="0">
                <a:latin typeface="+mj-ea"/>
                <a:ea typeface="+mj-ea"/>
              </a:rPr>
              <a:t>lines long</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12800" y="8805141"/>
            <a:ext cx="5913464"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en-US" sz="1600" dirty="0" smtClean="0">
                <a:solidFill>
                  <a:schemeClr val="bg1"/>
                </a:solidFill>
              </a:rPr>
              <a:t>This </a:t>
            </a:r>
            <a:r>
              <a:rPr lang="en-US" sz="1600" dirty="0">
                <a:solidFill>
                  <a:schemeClr val="bg1"/>
                </a:solidFill>
              </a:rPr>
              <a:t>is where the </a:t>
            </a:r>
            <a:r>
              <a:rPr lang="en-US" sz="1600" dirty="0" smtClean="0">
                <a:solidFill>
                  <a:schemeClr val="bg1"/>
                </a:solidFill>
              </a:rPr>
              <a:t>person giving </a:t>
            </a:r>
            <a:r>
              <a:rPr lang="en-US" sz="1600" dirty="0">
                <a:solidFill>
                  <a:schemeClr val="bg1"/>
                </a:solidFill>
              </a:rPr>
              <a:t>the lecture stands</a:t>
            </a:r>
            <a:r>
              <a:rPr lang="en-US" sz="1600" dirty="0" smtClean="0">
                <a:solidFill>
                  <a:schemeClr val="bg1"/>
                </a:solidFill>
              </a:rPr>
              <a:t>.</a:t>
            </a:r>
            <a:endParaRPr lang="en-US"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3659656"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en-US" sz="1600" dirty="0">
                <a:solidFill>
                  <a:schemeClr val="bg1"/>
                </a:solidFill>
              </a:rPr>
              <a:t>Please replace the image </a:t>
            </a:r>
            <a:r>
              <a:rPr lang="en-US" sz="1600" dirty="0" smtClean="0">
                <a:solidFill>
                  <a:schemeClr val="bg1"/>
                </a:solidFill>
              </a:rPr>
              <a:t/>
            </a:r>
            <a:br>
              <a:rPr lang="en-US" sz="1600" dirty="0" smtClean="0">
                <a:solidFill>
                  <a:schemeClr val="bg1"/>
                </a:solidFill>
              </a:rPr>
            </a:br>
            <a:r>
              <a:rPr lang="en-US" sz="1600" dirty="0" smtClean="0">
                <a:solidFill>
                  <a:schemeClr val="bg1"/>
                </a:solidFill>
              </a:rPr>
              <a:t>by </a:t>
            </a:r>
            <a:r>
              <a:rPr lang="en-US" sz="1600" dirty="0">
                <a:solidFill>
                  <a:schemeClr val="bg1"/>
                </a:solidFill>
              </a:rPr>
              <a:t>right-clicking on it: Image/Change</a:t>
            </a: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0"/>
            <a:ext cx="13004797" cy="975311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rgbClr val="008FA9"/>
                </a:solidFill>
              </a:rPr>
              <a:t>Hi, there is a title here!</a:t>
            </a:r>
            <a:endParaRPr lang="de-DE" dirty="0">
              <a:solidFill>
                <a:srgbClr val="008FA9"/>
              </a:solidFill>
            </a:endParaRP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44"/>
            <a:ext cx="13004796" cy="975311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chemeClr val="bg1"/>
                </a:solidFill>
              </a:rPr>
              <a:t>Hi, there is a title here!</a:t>
            </a:r>
            <a:endParaRPr lang="de-DE" dirty="0">
              <a:solidFill>
                <a:schemeClr val="bg1"/>
              </a:solidFill>
            </a:endParaRP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7CEEF2A0-B0FA-AA45-8A88-C29FB118044D}"/>
              </a:ext>
            </a:extLst>
          </p:cNvPr>
          <p:cNvSpPr txBox="1">
            <a:spLocks/>
          </p:cNvSpPr>
          <p:nvPr/>
        </p:nvSpPr>
        <p:spPr>
          <a:xfrm>
            <a:off x="1169641"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dirty="0" err="1"/>
              <a:t>Here</a:t>
            </a:r>
            <a:r>
              <a:rPr lang="de-DE" sz="4000" dirty="0"/>
              <a:t> </a:t>
            </a:r>
            <a:r>
              <a:rPr lang="de-DE" sz="4000" dirty="0" err="1"/>
              <a:t>is</a:t>
            </a:r>
            <a:r>
              <a:rPr lang="de-DE" sz="4000" dirty="0"/>
              <a:t> a title</a:t>
            </a:r>
          </a:p>
        </p:txBody>
      </p:sp>
      <p:sp>
        <p:nvSpPr>
          <p:cNvPr id="5" name="Hier steht ein Untertitel">
            <a:extLst>
              <a:ext uri="{FF2B5EF4-FFF2-40B4-BE49-F238E27FC236}">
                <a16:creationId xmlns:a16="http://schemas.microsoft.com/office/drawing/2014/main" id="{65BFE0C9-B710-274F-B3B2-83CA5BF52A99}"/>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err="1">
                <a:solidFill>
                  <a:srgbClr val="008FA9"/>
                </a:solidFill>
                <a:latin typeface="Noto Sans" panose="020B0502040504020204" pitchFamily="34" charset="0"/>
                <a:ea typeface="Noto Sans" panose="020B0502040504020204" pitchFamily="34" charset="0"/>
                <a:cs typeface="Noto Sans" panose="020B0502040504020204" pitchFamily="34" charset="0"/>
              </a:rPr>
              <a:t>Remember</a:t>
            </a:r>
            <a:r>
              <a:rPr lang="de-DE" b="1" dirty="0">
                <a:solidFill>
                  <a:srgbClr val="008FA9"/>
                </a:solidFill>
                <a:latin typeface="Noto Sans" panose="020B0502040504020204" pitchFamily="34" charset="0"/>
                <a:ea typeface="Noto Sans" panose="020B0502040504020204" pitchFamily="34" charset="0"/>
                <a:cs typeface="Noto Sans" panose="020B0502040504020204" pitchFamily="34" charset="0"/>
              </a:rPr>
              <a:t>: </a:t>
            </a:r>
            <a:r>
              <a:rPr lang="de-DE" dirty="0" smtClean="0"/>
              <a:t/>
            </a:r>
            <a:br>
              <a:rPr lang="de-DE" dirty="0" smtClean="0"/>
            </a:br>
            <a:r>
              <a:rPr lang="en-US" dirty="0" smtClean="0"/>
              <a:t>The presentation is only your visual tool to convey your message. If you want your audience to listen to you, show as little as possible and as much as necessary in your presentation: Less is more!</a:t>
            </a:r>
            <a:endParaRPr lang="en-US" dirty="0"/>
          </a:p>
        </p:txBody>
      </p:sp>
    </p:spTree>
    <p:extLst>
      <p:ext uri="{BB962C8B-B14F-4D97-AF65-F5344CB8AC3E}">
        <p14:creationId xmlns:p14="http://schemas.microsoft.com/office/powerpoint/2010/main" val="149881826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BA8C2AF1-9113-A341-9004-A16EF2844EFA}"/>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dirty="0">
                <a:solidFill>
                  <a:srgbClr val="008FA9"/>
                </a:solidFill>
              </a:rPr>
              <a:t>Here is a colorful text.</a:t>
            </a:r>
            <a:endParaRPr dirty="0">
              <a:solidFill>
                <a:srgbClr val="008FA9"/>
              </a:solidFill>
            </a:endParaRPr>
          </a:p>
        </p:txBody>
      </p:sp>
      <p:sp>
        <p:nvSpPr>
          <p:cNvPr id="4" name="Hier steht ein farbig ausgezeichneter Text.">
            <a:extLst>
              <a:ext uri="{FF2B5EF4-FFF2-40B4-BE49-F238E27FC236}">
                <a16:creationId xmlns:a16="http://schemas.microsoft.com/office/drawing/2014/main" id="{4F20419A-0F62-8541-9C57-9ED0E731ECD8}"/>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err="1">
                <a:solidFill>
                  <a:srgbClr val="988F8F"/>
                </a:solidFill>
              </a:rPr>
              <a:t>Here</a:t>
            </a:r>
            <a:r>
              <a:rPr lang="de-DE" dirty="0">
                <a:solidFill>
                  <a:srgbClr val="988F8F"/>
                </a:solidFill>
              </a:rPr>
              <a:t> </a:t>
            </a:r>
            <a:r>
              <a:rPr lang="de-DE" dirty="0" err="1">
                <a:solidFill>
                  <a:srgbClr val="988F8F"/>
                </a:solidFill>
              </a:rPr>
              <a:t>is</a:t>
            </a:r>
            <a:r>
              <a:rPr lang="de-DE" dirty="0">
                <a:solidFill>
                  <a:srgbClr val="988F8F"/>
                </a:solidFill>
              </a:rPr>
              <a:t> a title</a:t>
            </a:r>
            <a:endParaRPr dirty="0">
              <a:solidFill>
                <a:srgbClr val="988F8F"/>
              </a:solidFill>
            </a:endParaRPr>
          </a:p>
        </p:txBody>
      </p:sp>
    </p:spTree>
    <p:extLst>
      <p:ext uri="{BB962C8B-B14F-4D97-AF65-F5344CB8AC3E}">
        <p14:creationId xmlns:p14="http://schemas.microsoft.com/office/powerpoint/2010/main" val="334081435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7E5A7689-2A35-CC4B-856E-AAD8CC910F9B}"/>
              </a:ext>
            </a:extLst>
          </p:cNvPr>
          <p:cNvSpPr txBox="1"/>
          <p:nvPr/>
        </p:nvSpPr>
        <p:spPr>
          <a:xfrm>
            <a:off x="1169640" y="3992405"/>
            <a:ext cx="10464801" cy="3679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lang="en-US" sz="2000" dirty="0">
                <a:solidFill>
                  <a:schemeClr val="tx1"/>
                </a:solidFill>
              </a:rPr>
              <a:t> Here is a subtitle as an enumeration</a:t>
            </a:r>
          </a:p>
          <a:p>
            <a:pPr>
              <a:lnSpc>
                <a:spcPct val="150000"/>
              </a:lnSpc>
            </a:pPr>
            <a:r>
              <a:rPr lang="en-US" sz="2000" dirty="0">
                <a:solidFill>
                  <a:schemeClr val="tx1"/>
                </a:solidFill>
              </a:rPr>
              <a:t> When you make an enumeration, spread the information over different slides</a:t>
            </a:r>
          </a:p>
          <a:p>
            <a:pPr>
              <a:lnSpc>
                <a:spcPct val="150000"/>
              </a:lnSpc>
            </a:pPr>
            <a:r>
              <a:rPr lang="en-US" sz="2000" dirty="0">
                <a:solidFill>
                  <a:schemeClr val="tx1"/>
                </a:solidFill>
              </a:rPr>
              <a:t> Gray out previously said</a:t>
            </a:r>
          </a:p>
          <a:p>
            <a:pPr>
              <a:lnSpc>
                <a:spcPct val="150000"/>
              </a:lnSpc>
            </a:pPr>
            <a:r>
              <a:rPr lang="en-US" sz="2000" dirty="0">
                <a:solidFill>
                  <a:schemeClr val="tx1"/>
                </a:solidFill>
              </a:rPr>
              <a:t> Show a maximum of 6 elements on one </a:t>
            </a:r>
            <a:r>
              <a:rPr lang="en-US" sz="2000" dirty="0" smtClean="0">
                <a:solidFill>
                  <a:schemeClr val="tx1"/>
                </a:solidFill>
              </a:rPr>
              <a:t>slide</a:t>
            </a:r>
            <a:r>
              <a:rPr lang="de-DE" sz="2000" dirty="0" smtClean="0">
                <a:solidFill>
                  <a:schemeClr val="tx1"/>
                </a:solidFill>
              </a:rPr>
              <a:t> </a:t>
            </a:r>
            <a:r>
              <a:rPr lang="de-DE" sz="2000" dirty="0">
                <a:solidFill>
                  <a:schemeClr val="tx1"/>
                </a:solidFill>
              </a:rPr>
              <a:t>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143415380"/>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523</Words>
  <Application>Microsoft Office PowerPoint</Application>
  <PresentationFormat>Benutzerdefiniert</PresentationFormat>
  <Paragraphs>32</Paragraphs>
  <Slides>10</Slides>
  <Notes>7</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10</vt:i4>
      </vt:variant>
    </vt:vector>
  </HeadingPairs>
  <TitlesOfParts>
    <vt:vector size="22"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Welcome to our site!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44</cp:revision>
  <dcterms:modified xsi:type="dcterms:W3CDTF">2021-06-24T09:55:23Z</dcterms:modified>
</cp:coreProperties>
</file>