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7559675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623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660"/>
  </p:normalViewPr>
  <p:slideViewPr>
    <p:cSldViewPr snapToGrid="0">
      <p:cViewPr varScale="1">
        <p:scale>
          <a:sx n="74" d="100"/>
          <a:sy n="74" d="100"/>
        </p:scale>
        <p:origin x="289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1749795"/>
            <a:ext cx="6425724" cy="3722335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615678"/>
            <a:ext cx="5669756" cy="2581379"/>
          </a:xfrm>
        </p:spPr>
        <p:txBody>
          <a:bodyPr/>
          <a:lstStyle>
            <a:lvl1pPr marL="0" indent="0" algn="ctr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de-DE" smtClean="0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EF926-961C-40D7-8949-8A7583851EC7}" type="datetimeFigureOut">
              <a:rPr lang="de-DE" smtClean="0"/>
              <a:t>18.11.2022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35C6F-5EBA-4666-B1E4-553049BDB19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266368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EF926-961C-40D7-8949-8A7583851EC7}" type="datetimeFigureOut">
              <a:rPr lang="de-DE" smtClean="0"/>
              <a:t>18.11.2022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35C6F-5EBA-4666-B1E4-553049BDB19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660584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EF926-961C-40D7-8949-8A7583851EC7}" type="datetimeFigureOut">
              <a:rPr lang="de-DE" smtClean="0"/>
              <a:t>18.11.2022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35C6F-5EBA-4666-B1E4-553049BDB19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58412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EF926-961C-40D7-8949-8A7583851EC7}" type="datetimeFigureOut">
              <a:rPr lang="de-DE" smtClean="0"/>
              <a:t>18.11.2022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35C6F-5EBA-4666-B1E4-553049BDB19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098095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/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75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EF926-961C-40D7-8949-8A7583851EC7}" type="datetimeFigureOut">
              <a:rPr lang="de-DE" smtClean="0"/>
              <a:t>18.11.2022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35C6F-5EBA-4666-B1E4-553049BDB19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668845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EF926-961C-40D7-8949-8A7583851EC7}" type="datetimeFigureOut">
              <a:rPr lang="de-DE" smtClean="0"/>
              <a:t>18.11.2022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35C6F-5EBA-4666-B1E4-553049BDB19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311767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EF926-961C-40D7-8949-8A7583851EC7}" type="datetimeFigureOut">
              <a:rPr lang="de-DE" smtClean="0"/>
              <a:t>18.11.2022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35C6F-5EBA-4666-B1E4-553049BDB19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085673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EF926-961C-40D7-8949-8A7583851EC7}" type="datetimeFigureOut">
              <a:rPr lang="de-DE" smtClean="0"/>
              <a:t>18.11.2022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35C6F-5EBA-4666-B1E4-553049BDB19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174941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EF926-961C-40D7-8949-8A7583851EC7}" type="datetimeFigureOut">
              <a:rPr lang="de-DE" smtClean="0"/>
              <a:t>18.11.2022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35C6F-5EBA-4666-B1E4-553049BDB19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820721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EF926-961C-40D7-8949-8A7583851EC7}" type="datetimeFigureOut">
              <a:rPr lang="de-DE" smtClean="0"/>
              <a:t>18.11.2022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35C6F-5EBA-4666-B1E4-553049BDB19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632640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EF926-961C-40D7-8949-8A7583851EC7}" type="datetimeFigureOut">
              <a:rPr lang="de-DE" smtClean="0"/>
              <a:t>18.11.2022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35C6F-5EBA-4666-B1E4-553049BDB19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630682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FEF926-961C-40D7-8949-8A7583851EC7}" type="datetimeFigureOut">
              <a:rPr lang="de-DE" smtClean="0"/>
              <a:t>18.11.2022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435C6F-5EBA-4666-B1E4-553049BDB19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80842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46" r="35616"/>
          <a:stretch/>
        </p:blipFill>
        <p:spPr>
          <a:xfrm>
            <a:off x="1" y="-6"/>
            <a:ext cx="7569843" cy="10764000"/>
          </a:xfrm>
          <a:prstGeom prst="rect">
            <a:avLst/>
          </a:prstGeom>
        </p:spPr>
      </p:pic>
      <p:sp>
        <p:nvSpPr>
          <p:cNvPr id="2" name="Rechteck 1"/>
          <p:cNvSpPr/>
          <p:nvPr/>
        </p:nvSpPr>
        <p:spPr>
          <a:xfrm>
            <a:off x="0" y="463639"/>
            <a:ext cx="5344732" cy="4778063"/>
          </a:xfrm>
          <a:custGeom>
            <a:avLst/>
            <a:gdLst>
              <a:gd name="connsiteX0" fmla="*/ 0 w 5447763"/>
              <a:gd name="connsiteY0" fmla="*/ 0 h 4739426"/>
              <a:gd name="connsiteX1" fmla="*/ 5447763 w 5447763"/>
              <a:gd name="connsiteY1" fmla="*/ 0 h 4739426"/>
              <a:gd name="connsiteX2" fmla="*/ 5447763 w 5447763"/>
              <a:gd name="connsiteY2" fmla="*/ 4739426 h 4739426"/>
              <a:gd name="connsiteX3" fmla="*/ 0 w 5447763"/>
              <a:gd name="connsiteY3" fmla="*/ 4739426 h 4739426"/>
              <a:gd name="connsiteX4" fmla="*/ 0 w 5447763"/>
              <a:gd name="connsiteY4" fmla="*/ 0 h 4739426"/>
              <a:gd name="connsiteX0" fmla="*/ 0 w 5447763"/>
              <a:gd name="connsiteY0" fmla="*/ 412124 h 5151550"/>
              <a:gd name="connsiteX1" fmla="*/ 4417453 w 5447763"/>
              <a:gd name="connsiteY1" fmla="*/ 0 h 5151550"/>
              <a:gd name="connsiteX2" fmla="*/ 5447763 w 5447763"/>
              <a:gd name="connsiteY2" fmla="*/ 5151550 h 5151550"/>
              <a:gd name="connsiteX3" fmla="*/ 0 w 5447763"/>
              <a:gd name="connsiteY3" fmla="*/ 5151550 h 5151550"/>
              <a:gd name="connsiteX4" fmla="*/ 0 w 5447763"/>
              <a:gd name="connsiteY4" fmla="*/ 412124 h 5151550"/>
              <a:gd name="connsiteX0" fmla="*/ 0 w 5344732"/>
              <a:gd name="connsiteY0" fmla="*/ 412124 h 5151550"/>
              <a:gd name="connsiteX1" fmla="*/ 4417453 w 5344732"/>
              <a:gd name="connsiteY1" fmla="*/ 0 h 5151550"/>
              <a:gd name="connsiteX2" fmla="*/ 5344732 w 5344732"/>
              <a:gd name="connsiteY2" fmla="*/ 4056846 h 5151550"/>
              <a:gd name="connsiteX3" fmla="*/ 0 w 5344732"/>
              <a:gd name="connsiteY3" fmla="*/ 5151550 h 5151550"/>
              <a:gd name="connsiteX4" fmla="*/ 0 w 5344732"/>
              <a:gd name="connsiteY4" fmla="*/ 412124 h 5151550"/>
              <a:gd name="connsiteX0" fmla="*/ 77273 w 5422005"/>
              <a:gd name="connsiteY0" fmla="*/ 412124 h 4056846"/>
              <a:gd name="connsiteX1" fmla="*/ 4494726 w 5422005"/>
              <a:gd name="connsiteY1" fmla="*/ 0 h 4056846"/>
              <a:gd name="connsiteX2" fmla="*/ 5422005 w 5422005"/>
              <a:gd name="connsiteY2" fmla="*/ 4056846 h 4056846"/>
              <a:gd name="connsiteX3" fmla="*/ 0 w 5422005"/>
              <a:gd name="connsiteY3" fmla="*/ 3425781 h 4056846"/>
              <a:gd name="connsiteX4" fmla="*/ 77273 w 5422005"/>
              <a:gd name="connsiteY4" fmla="*/ 412124 h 4056846"/>
              <a:gd name="connsiteX0" fmla="*/ 0 w 5344732"/>
              <a:gd name="connsiteY0" fmla="*/ 412124 h 4778063"/>
              <a:gd name="connsiteX1" fmla="*/ 4417453 w 5344732"/>
              <a:gd name="connsiteY1" fmla="*/ 0 h 4778063"/>
              <a:gd name="connsiteX2" fmla="*/ 5344732 w 5344732"/>
              <a:gd name="connsiteY2" fmla="*/ 4056846 h 4778063"/>
              <a:gd name="connsiteX3" fmla="*/ 25758 w 5344732"/>
              <a:gd name="connsiteY3" fmla="*/ 4778063 h 4778063"/>
              <a:gd name="connsiteX4" fmla="*/ 0 w 5344732"/>
              <a:gd name="connsiteY4" fmla="*/ 412124 h 4778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344732" h="4778063">
                <a:moveTo>
                  <a:pt x="0" y="412124"/>
                </a:moveTo>
                <a:lnTo>
                  <a:pt x="4417453" y="0"/>
                </a:lnTo>
                <a:lnTo>
                  <a:pt x="5344732" y="4056846"/>
                </a:lnTo>
                <a:lnTo>
                  <a:pt x="25758" y="4778063"/>
                </a:lnTo>
                <a:lnTo>
                  <a:pt x="0" y="412124"/>
                </a:lnTo>
                <a:close/>
              </a:path>
            </a:pathLst>
          </a:custGeom>
          <a:solidFill>
            <a:srgbClr val="A623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object 2"/>
          <p:cNvSpPr txBox="1"/>
          <p:nvPr/>
        </p:nvSpPr>
        <p:spPr>
          <a:xfrm>
            <a:off x="740072" y="3436718"/>
            <a:ext cx="3146425" cy="7346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300" b="1" spc="35" dirty="0">
                <a:solidFill>
                  <a:srgbClr val="231F20"/>
                </a:solidFill>
                <a:latin typeface="Noto Sans Cond"/>
                <a:cs typeface="Noto Sans Cond"/>
              </a:rPr>
              <a:t>Datum </a:t>
            </a:r>
            <a:r>
              <a:rPr sz="1300" b="1" dirty="0">
                <a:solidFill>
                  <a:srgbClr val="231F20"/>
                </a:solidFill>
                <a:latin typeface="Noto Sans Cond"/>
                <a:cs typeface="Noto Sans Cond"/>
              </a:rPr>
              <a:t>| </a:t>
            </a:r>
            <a:r>
              <a:rPr sz="1300" b="1" spc="50" dirty="0">
                <a:solidFill>
                  <a:srgbClr val="231F20"/>
                </a:solidFill>
                <a:latin typeface="Noto Sans Cond"/>
                <a:cs typeface="Noto Sans Cond"/>
              </a:rPr>
              <a:t>00:00 </a:t>
            </a:r>
            <a:r>
              <a:rPr sz="1300" b="1" spc="30" dirty="0">
                <a:solidFill>
                  <a:srgbClr val="231F20"/>
                </a:solidFill>
                <a:latin typeface="Noto Sans Cond"/>
                <a:cs typeface="Noto Sans Cond"/>
              </a:rPr>
              <a:t>Uhr </a:t>
            </a:r>
            <a:r>
              <a:rPr sz="1300" b="1" dirty="0">
                <a:solidFill>
                  <a:srgbClr val="231F20"/>
                </a:solidFill>
                <a:latin typeface="Noto Sans Cond"/>
                <a:cs typeface="Noto Sans Cond"/>
              </a:rPr>
              <a:t>| </a:t>
            </a:r>
            <a:r>
              <a:rPr sz="1300" b="1" spc="45" dirty="0">
                <a:solidFill>
                  <a:srgbClr val="231F20"/>
                </a:solidFill>
                <a:latin typeface="Noto Sans Cond"/>
                <a:cs typeface="Noto Sans Cond"/>
              </a:rPr>
              <a:t>Adresse </a:t>
            </a:r>
            <a:r>
              <a:rPr sz="1300" b="1" dirty="0">
                <a:solidFill>
                  <a:srgbClr val="231F20"/>
                </a:solidFill>
                <a:latin typeface="Noto Sans Cond"/>
                <a:cs typeface="Noto Sans Cond"/>
              </a:rPr>
              <a:t>| </a:t>
            </a:r>
            <a:r>
              <a:rPr sz="1300" b="1" spc="35" dirty="0">
                <a:solidFill>
                  <a:srgbClr val="231F20"/>
                </a:solidFill>
                <a:latin typeface="Noto Sans Cond"/>
                <a:cs typeface="Noto Sans Cond"/>
              </a:rPr>
              <a:t>Raum </a:t>
            </a:r>
            <a:r>
              <a:rPr sz="1300" b="1" spc="265" dirty="0">
                <a:solidFill>
                  <a:srgbClr val="231F20"/>
                </a:solidFill>
                <a:latin typeface="Noto Sans Cond"/>
                <a:cs typeface="Noto Sans Cond"/>
              </a:rPr>
              <a:t> </a:t>
            </a:r>
            <a:r>
              <a:rPr sz="1300" b="1" spc="25" dirty="0">
                <a:solidFill>
                  <a:srgbClr val="231F20"/>
                </a:solidFill>
                <a:latin typeface="Noto Sans Cond"/>
                <a:cs typeface="Noto Sans Cond"/>
              </a:rPr>
              <a:t>0123</a:t>
            </a:r>
            <a:endParaRPr sz="1300" dirty="0">
              <a:latin typeface="Noto Sans Cond"/>
              <a:cs typeface="Noto Sans Cond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2100" dirty="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1300" b="1" spc="55" dirty="0">
                <a:solidFill>
                  <a:srgbClr val="FFFFFF"/>
                </a:solidFill>
                <a:latin typeface="Noto Sans Cond"/>
                <a:cs typeface="Noto Sans Cond"/>
              </a:rPr>
              <a:t>www.uni-erfurt.de</a:t>
            </a:r>
            <a:endParaRPr sz="1300" dirty="0">
              <a:latin typeface="Noto Sans Cond"/>
              <a:cs typeface="Noto Sans Cond"/>
            </a:endParaRPr>
          </a:p>
        </p:txBody>
      </p:sp>
      <p:sp>
        <p:nvSpPr>
          <p:cNvPr id="11" name="object 3"/>
          <p:cNvSpPr txBox="1">
            <a:spLocks/>
          </p:cNvSpPr>
          <p:nvPr/>
        </p:nvSpPr>
        <p:spPr>
          <a:xfrm>
            <a:off x="740072" y="2405128"/>
            <a:ext cx="2781300" cy="8382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>
              <a:defRPr sz="3000" b="1" i="0">
                <a:solidFill>
                  <a:schemeClr val="bg1"/>
                </a:solidFill>
                <a:latin typeface="Noto Sans ExtBd"/>
                <a:ea typeface="+mj-ea"/>
                <a:cs typeface="Noto Sans ExtBd"/>
              </a:defRPr>
            </a:lvl1pPr>
          </a:lstStyle>
          <a:p>
            <a:pPr marL="25400" marR="5080" lvl="0" indent="-13335" defTabSz="914400" eaLnBrk="1" fontAlgn="auto" latinLnBrk="0" hangingPunct="1">
              <a:lnSpc>
                <a:spcPts val="3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3000" b="1" i="0" u="none" strike="noStrike" kern="0" cap="none" spc="-15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Noto Sans ExtBd"/>
                <a:ea typeface="+mj-ea"/>
                <a:cs typeface="Noto Sans ExtBd"/>
              </a:rPr>
              <a:t>Titel der  </a:t>
            </a:r>
            <a:r>
              <a:rPr kumimoji="0" lang="de-DE" sz="3000" b="1" i="0" u="none" strike="noStrike" kern="0" cap="none" spc="-114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Noto Sans ExtBd"/>
                <a:ea typeface="+mj-ea"/>
                <a:cs typeface="Noto Sans ExtBd"/>
              </a:rPr>
              <a:t>V</a:t>
            </a:r>
            <a:r>
              <a:rPr kumimoji="0" lang="de-DE" sz="3000" b="1" i="0" u="none" strike="noStrike" kern="0" cap="none" spc="-15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Noto Sans ExtBd"/>
                <a:ea typeface="+mj-ea"/>
                <a:cs typeface="Noto Sans ExtBd"/>
              </a:rPr>
              <a:t>e</a:t>
            </a:r>
            <a:r>
              <a:rPr kumimoji="0" lang="de-DE" sz="3000" b="1" i="0" u="none" strike="noStrike" kern="0" cap="none" spc="-55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Noto Sans ExtBd"/>
                <a:ea typeface="+mj-ea"/>
                <a:cs typeface="Noto Sans ExtBd"/>
              </a:rPr>
              <a:t>r</a:t>
            </a:r>
            <a:r>
              <a:rPr kumimoji="0" lang="de-DE" sz="3000" b="1" i="0" u="none" strike="noStrike" kern="0" cap="none" spc="-3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Noto Sans ExtBd"/>
                <a:ea typeface="+mj-ea"/>
                <a:cs typeface="Noto Sans ExtBd"/>
              </a:rPr>
              <a:t>a</a:t>
            </a:r>
            <a:r>
              <a:rPr kumimoji="0" lang="de-DE" sz="3000" b="1" i="0" u="none" strike="noStrike" kern="0" cap="none" spc="-1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Noto Sans ExtBd"/>
                <a:ea typeface="+mj-ea"/>
                <a:cs typeface="Noto Sans ExtBd"/>
              </a:rPr>
              <a:t>n</a:t>
            </a:r>
            <a:r>
              <a:rPr kumimoji="0" lang="de-DE" sz="3000" b="1" i="0" u="none" strike="noStrike" kern="0" cap="none" spc="1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Noto Sans ExtBd"/>
                <a:ea typeface="+mj-ea"/>
                <a:cs typeface="Noto Sans ExtBd"/>
              </a:rPr>
              <a:t>s</a:t>
            </a:r>
            <a:r>
              <a:rPr kumimoji="0" lang="de-DE" sz="3000" b="1" i="0" u="none" strike="noStrike" kern="0" cap="none" spc="5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Noto Sans ExtBd"/>
                <a:ea typeface="+mj-ea"/>
                <a:cs typeface="Noto Sans ExtBd"/>
              </a:rPr>
              <a:t>t</a:t>
            </a:r>
            <a:r>
              <a:rPr kumimoji="0" lang="de-DE" sz="3000" b="1" i="0" u="none" strike="noStrike" kern="0" cap="none" spc="-3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Noto Sans ExtBd"/>
                <a:ea typeface="+mj-ea"/>
                <a:cs typeface="Noto Sans ExtBd"/>
              </a:rPr>
              <a:t>a</a:t>
            </a:r>
            <a:r>
              <a:rPr kumimoji="0" lang="de-DE" sz="3000" b="1" i="0" u="none" strike="noStrike" kern="0" cap="none" spc="-25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Noto Sans ExtBd"/>
                <a:ea typeface="+mj-ea"/>
                <a:cs typeface="Noto Sans ExtBd"/>
              </a:rPr>
              <a:t>l</a:t>
            </a:r>
            <a:r>
              <a:rPr kumimoji="0" lang="de-DE" sz="3000" b="1" i="0" u="none" strike="noStrike" kern="0" cap="none" spc="-15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Noto Sans ExtBd"/>
                <a:ea typeface="+mj-ea"/>
                <a:cs typeface="Noto Sans ExtBd"/>
              </a:rPr>
              <a:t>t</a:t>
            </a:r>
            <a:r>
              <a:rPr kumimoji="0" lang="de-DE" sz="3000" b="1" i="0" u="none" strike="noStrike" kern="0" cap="none" spc="-3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Noto Sans ExtBd"/>
                <a:ea typeface="+mj-ea"/>
                <a:cs typeface="Noto Sans ExtBd"/>
              </a:rPr>
              <a:t>u</a:t>
            </a:r>
            <a:r>
              <a:rPr kumimoji="0" lang="de-DE" sz="3000" b="1" i="0" u="none" strike="noStrike" kern="0" cap="none" spc="-2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Noto Sans ExtBd"/>
                <a:ea typeface="+mj-ea"/>
                <a:cs typeface="Noto Sans ExtBd"/>
              </a:rPr>
              <a:t>n</a:t>
            </a:r>
            <a:r>
              <a:rPr kumimoji="0" lang="de-DE" sz="3000" b="1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Noto Sans ExtBd"/>
                <a:ea typeface="+mj-ea"/>
                <a:cs typeface="Noto Sans ExtBd"/>
              </a:rPr>
              <a:t>g</a:t>
            </a:r>
            <a:endParaRPr kumimoji="0" lang="de-DE" sz="3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Noto Sans ExtBd"/>
              <a:ea typeface="+mj-ea"/>
              <a:cs typeface="Noto Sans ExtBd"/>
            </a:endParaRPr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208" y="266779"/>
            <a:ext cx="2688634" cy="2015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26689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13</Words>
  <Application>Microsoft Office PowerPoint</Application>
  <PresentationFormat>Benutzerdefiniert</PresentationFormat>
  <Paragraphs>4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Noto Sans Cond</vt:lpstr>
      <vt:lpstr>Noto Sans ExtBd</vt:lpstr>
      <vt:lpstr>Times New Roman</vt:lpstr>
      <vt:lpstr>Office</vt:lpstr>
      <vt:lpstr>PowerPoint-Präsentation</vt:lpstr>
    </vt:vector>
  </TitlesOfParts>
  <Company>Universität Erfurt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Lisa Wollenschläger</dc:creator>
  <cp:lastModifiedBy>Lisa Wollenschläger</cp:lastModifiedBy>
  <cp:revision>4</cp:revision>
  <dcterms:created xsi:type="dcterms:W3CDTF">2019-10-07T12:00:27Z</dcterms:created>
  <dcterms:modified xsi:type="dcterms:W3CDTF">2022-11-18T13:29:55Z</dcterms:modified>
</cp:coreProperties>
</file>