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7559675" cy="1069181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6233B"/>
    <a:srgbClr val="978E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25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66976" y="1749795"/>
            <a:ext cx="6425724" cy="3722335"/>
          </a:xfrm>
        </p:spPr>
        <p:txBody>
          <a:bodyPr anchor="b"/>
          <a:lstStyle>
            <a:lvl1pPr algn="ctr"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960" y="5615678"/>
            <a:ext cx="5669756" cy="2581379"/>
          </a:xfrm>
        </p:spPr>
        <p:txBody>
          <a:bodyPr/>
          <a:lstStyle>
            <a:lvl1pPr marL="0" indent="0" algn="ctr">
              <a:buNone/>
              <a:defRPr sz="1984"/>
            </a:lvl1pPr>
            <a:lvl2pPr marL="377967" indent="0" algn="ctr">
              <a:buNone/>
              <a:defRPr sz="1653"/>
            </a:lvl2pPr>
            <a:lvl3pPr marL="755934" indent="0" algn="ctr">
              <a:buNone/>
              <a:defRPr sz="1488"/>
            </a:lvl3pPr>
            <a:lvl4pPr marL="1133902" indent="0" algn="ctr">
              <a:buNone/>
              <a:defRPr sz="1323"/>
            </a:lvl4pPr>
            <a:lvl5pPr marL="1511869" indent="0" algn="ctr">
              <a:buNone/>
              <a:defRPr sz="1323"/>
            </a:lvl5pPr>
            <a:lvl6pPr marL="1889836" indent="0" algn="ctr">
              <a:buNone/>
              <a:defRPr sz="1323"/>
            </a:lvl6pPr>
            <a:lvl7pPr marL="2267803" indent="0" algn="ctr">
              <a:buNone/>
              <a:defRPr sz="1323"/>
            </a:lvl7pPr>
            <a:lvl8pPr marL="2645771" indent="0" algn="ctr">
              <a:buNone/>
              <a:defRPr sz="1323"/>
            </a:lvl8pPr>
            <a:lvl9pPr marL="3023738" indent="0" algn="ctr">
              <a:buNone/>
              <a:defRPr sz="1323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109149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032177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09893" y="569240"/>
            <a:ext cx="1630055" cy="9060817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728" y="569240"/>
            <a:ext cx="4795669" cy="9060817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462537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61217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791" y="2665532"/>
            <a:ext cx="6520220" cy="4447496"/>
          </a:xfrm>
        </p:spPr>
        <p:txBody>
          <a:bodyPr anchor="b"/>
          <a:lstStyle>
            <a:lvl1pPr>
              <a:defRPr sz="496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791" y="7155103"/>
            <a:ext cx="6520220" cy="2338833"/>
          </a:xfrm>
        </p:spPr>
        <p:txBody>
          <a:bodyPr/>
          <a:lstStyle>
            <a:lvl1pPr marL="0" indent="0">
              <a:buNone/>
              <a:defRPr sz="1984">
                <a:solidFill>
                  <a:schemeClr val="tx1"/>
                </a:solidFill>
              </a:defRPr>
            </a:lvl1pPr>
            <a:lvl2pPr marL="377967" indent="0">
              <a:buNone/>
              <a:defRPr sz="1653">
                <a:solidFill>
                  <a:schemeClr val="tx1">
                    <a:tint val="75000"/>
                  </a:schemeClr>
                </a:solidFill>
              </a:defRPr>
            </a:lvl2pPr>
            <a:lvl3pPr marL="755934" indent="0">
              <a:buNone/>
              <a:defRPr sz="1488">
                <a:solidFill>
                  <a:schemeClr val="tx1">
                    <a:tint val="75000"/>
                  </a:schemeClr>
                </a:solidFill>
              </a:defRPr>
            </a:lvl3pPr>
            <a:lvl4pPr marL="1133902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4pPr>
            <a:lvl5pPr marL="1511869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5pPr>
            <a:lvl6pPr marL="1889836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6pPr>
            <a:lvl7pPr marL="2267803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7pPr>
            <a:lvl8pPr marL="2645771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8pPr>
            <a:lvl9pPr marL="3023738" indent="0">
              <a:buNone/>
              <a:defRPr sz="132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33133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728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27085" y="2846200"/>
            <a:ext cx="3212862" cy="6783857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1019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569242"/>
            <a:ext cx="6520220" cy="206659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13" y="2620980"/>
            <a:ext cx="3198096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13" y="3905482"/>
            <a:ext cx="3198096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086" y="2620980"/>
            <a:ext cx="3213847" cy="1284502"/>
          </a:xfrm>
        </p:spPr>
        <p:txBody>
          <a:bodyPr anchor="b"/>
          <a:lstStyle>
            <a:lvl1pPr marL="0" indent="0">
              <a:buNone/>
              <a:defRPr sz="1984" b="1"/>
            </a:lvl1pPr>
            <a:lvl2pPr marL="377967" indent="0">
              <a:buNone/>
              <a:defRPr sz="1653" b="1"/>
            </a:lvl2pPr>
            <a:lvl3pPr marL="755934" indent="0">
              <a:buNone/>
              <a:defRPr sz="1488" b="1"/>
            </a:lvl3pPr>
            <a:lvl4pPr marL="1133902" indent="0">
              <a:buNone/>
              <a:defRPr sz="1323" b="1"/>
            </a:lvl4pPr>
            <a:lvl5pPr marL="1511869" indent="0">
              <a:buNone/>
              <a:defRPr sz="1323" b="1"/>
            </a:lvl5pPr>
            <a:lvl6pPr marL="1889836" indent="0">
              <a:buNone/>
              <a:defRPr sz="1323" b="1"/>
            </a:lvl6pPr>
            <a:lvl7pPr marL="2267803" indent="0">
              <a:buNone/>
              <a:defRPr sz="1323" b="1"/>
            </a:lvl7pPr>
            <a:lvl8pPr marL="2645771" indent="0">
              <a:buNone/>
              <a:defRPr sz="1323" b="1"/>
            </a:lvl8pPr>
            <a:lvl9pPr marL="3023738" indent="0">
              <a:buNone/>
              <a:defRPr sz="1323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086" y="3905482"/>
            <a:ext cx="3213847" cy="5744375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9170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10300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625803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847" y="1539425"/>
            <a:ext cx="3827085" cy="7598117"/>
          </a:xfrm>
        </p:spPr>
        <p:txBody>
          <a:bodyPr/>
          <a:lstStyle>
            <a:lvl1pPr>
              <a:defRPr sz="2645"/>
            </a:lvl1pPr>
            <a:lvl2pPr>
              <a:defRPr sz="2315"/>
            </a:lvl2pPr>
            <a:lvl3pPr>
              <a:defRPr sz="1984"/>
            </a:lvl3pPr>
            <a:lvl4pPr>
              <a:defRPr sz="1653"/>
            </a:lvl4pPr>
            <a:lvl5pPr>
              <a:defRPr sz="1653"/>
            </a:lvl5pPr>
            <a:lvl6pPr>
              <a:defRPr sz="1653"/>
            </a:lvl6pPr>
            <a:lvl7pPr>
              <a:defRPr sz="1653"/>
            </a:lvl7pPr>
            <a:lvl8pPr>
              <a:defRPr sz="1653"/>
            </a:lvl8pPr>
            <a:lvl9pPr>
              <a:defRPr sz="1653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967040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12" y="712788"/>
            <a:ext cx="2438192" cy="2494756"/>
          </a:xfrm>
        </p:spPr>
        <p:txBody>
          <a:bodyPr anchor="b"/>
          <a:lstStyle>
            <a:lvl1pPr>
              <a:defRPr sz="2645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213847" y="1539425"/>
            <a:ext cx="3827085" cy="7598117"/>
          </a:xfrm>
        </p:spPr>
        <p:txBody>
          <a:bodyPr anchor="t"/>
          <a:lstStyle>
            <a:lvl1pPr marL="0" indent="0">
              <a:buNone/>
              <a:defRPr sz="2645"/>
            </a:lvl1pPr>
            <a:lvl2pPr marL="377967" indent="0">
              <a:buNone/>
              <a:defRPr sz="2315"/>
            </a:lvl2pPr>
            <a:lvl3pPr marL="755934" indent="0">
              <a:buNone/>
              <a:defRPr sz="1984"/>
            </a:lvl3pPr>
            <a:lvl4pPr marL="1133902" indent="0">
              <a:buNone/>
              <a:defRPr sz="1653"/>
            </a:lvl4pPr>
            <a:lvl5pPr marL="1511869" indent="0">
              <a:buNone/>
              <a:defRPr sz="1653"/>
            </a:lvl5pPr>
            <a:lvl6pPr marL="1889836" indent="0">
              <a:buNone/>
              <a:defRPr sz="1653"/>
            </a:lvl6pPr>
            <a:lvl7pPr marL="2267803" indent="0">
              <a:buNone/>
              <a:defRPr sz="1653"/>
            </a:lvl7pPr>
            <a:lvl8pPr marL="2645771" indent="0">
              <a:buNone/>
              <a:defRPr sz="1653"/>
            </a:lvl8pPr>
            <a:lvl9pPr marL="3023738" indent="0">
              <a:buNone/>
              <a:defRPr sz="1653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12" y="3207544"/>
            <a:ext cx="2438192" cy="5942372"/>
          </a:xfrm>
        </p:spPr>
        <p:txBody>
          <a:bodyPr/>
          <a:lstStyle>
            <a:lvl1pPr marL="0" indent="0">
              <a:buNone/>
              <a:defRPr sz="1323"/>
            </a:lvl1pPr>
            <a:lvl2pPr marL="377967" indent="0">
              <a:buNone/>
              <a:defRPr sz="1157"/>
            </a:lvl2pPr>
            <a:lvl3pPr marL="755934" indent="0">
              <a:buNone/>
              <a:defRPr sz="992"/>
            </a:lvl3pPr>
            <a:lvl4pPr marL="1133902" indent="0">
              <a:buNone/>
              <a:defRPr sz="827"/>
            </a:lvl4pPr>
            <a:lvl5pPr marL="1511869" indent="0">
              <a:buNone/>
              <a:defRPr sz="827"/>
            </a:lvl5pPr>
            <a:lvl6pPr marL="1889836" indent="0">
              <a:buNone/>
              <a:defRPr sz="827"/>
            </a:lvl6pPr>
            <a:lvl7pPr marL="2267803" indent="0">
              <a:buNone/>
              <a:defRPr sz="827"/>
            </a:lvl7pPr>
            <a:lvl8pPr marL="2645771" indent="0">
              <a:buNone/>
              <a:defRPr sz="827"/>
            </a:lvl8pPr>
            <a:lvl9pPr marL="3023738" indent="0">
              <a:buNone/>
              <a:defRPr sz="827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342637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728" y="569242"/>
            <a:ext cx="6520220" cy="20665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728" y="2846200"/>
            <a:ext cx="6520220" cy="678385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728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A1EDC-157C-4179-9DB3-3EB5174A7C61}" type="datetimeFigureOut">
              <a:rPr lang="de-DE" smtClean="0"/>
              <a:t>18.11.2022</a:t>
            </a:fld>
            <a:endParaRPr lang="de-D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9909729"/>
            <a:ext cx="2551390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9020" y="9909729"/>
            <a:ext cx="1700927" cy="5692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9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6D1D62-AFBE-4FE8-B1D1-FFBB50C7FF2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40498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55934" rtl="0" eaLnBrk="1" latinLnBrk="0" hangingPunct="1">
        <a:lnSpc>
          <a:spcPct val="90000"/>
        </a:lnSpc>
        <a:spcBef>
          <a:spcPct val="0"/>
        </a:spcBef>
        <a:buNone/>
        <a:defRPr sz="363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8984" indent="-188984" algn="l" defTabSz="755934" rtl="0" eaLnBrk="1" latinLnBrk="0" hangingPunct="1">
        <a:lnSpc>
          <a:spcPct val="90000"/>
        </a:lnSpc>
        <a:spcBef>
          <a:spcPts val="827"/>
        </a:spcBef>
        <a:buFont typeface="Arial" panose="020B0604020202020204" pitchFamily="34" charset="0"/>
        <a:buChar char="•"/>
        <a:defRPr sz="2315" kern="1200">
          <a:solidFill>
            <a:schemeClr val="tx1"/>
          </a:solidFill>
          <a:latin typeface="+mn-lt"/>
          <a:ea typeface="+mn-ea"/>
          <a:cs typeface="+mn-cs"/>
        </a:defRPr>
      </a:lvl1pPr>
      <a:lvl2pPr marL="566951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944918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653" kern="1200">
          <a:solidFill>
            <a:schemeClr val="tx1"/>
          </a:solidFill>
          <a:latin typeface="+mn-lt"/>
          <a:ea typeface="+mn-ea"/>
          <a:cs typeface="+mn-cs"/>
        </a:defRPr>
      </a:lvl3pPr>
      <a:lvl4pPr marL="1322885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700853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2078820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456787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834754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212722" indent="-188984" algn="l" defTabSz="755934" rtl="0" eaLnBrk="1" latinLnBrk="0" hangingPunct="1">
        <a:lnSpc>
          <a:spcPct val="90000"/>
        </a:lnSpc>
        <a:spcBef>
          <a:spcPts val="413"/>
        </a:spcBef>
        <a:buFont typeface="Arial" panose="020B0604020202020204" pitchFamily="34" charset="0"/>
        <a:buChar char="•"/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1pPr>
      <a:lvl2pPr marL="377967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2pPr>
      <a:lvl3pPr marL="755934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3pPr>
      <a:lvl4pPr marL="1133902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4pPr>
      <a:lvl5pPr marL="1511869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5pPr>
      <a:lvl6pPr marL="1889836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6pPr>
      <a:lvl7pPr marL="2267803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7pPr>
      <a:lvl8pPr marL="2645771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8pPr>
      <a:lvl9pPr marL="3023738" algn="l" defTabSz="755934" rtl="0" eaLnBrk="1" latinLnBrk="0" hangingPunct="1">
        <a:defRPr sz="14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07" t="13765" b="6253"/>
          <a:stretch/>
        </p:blipFill>
        <p:spPr>
          <a:xfrm>
            <a:off x="-1" y="-11575"/>
            <a:ext cx="7559675" cy="10703388"/>
          </a:xfrm>
          <a:prstGeom prst="rect">
            <a:avLst/>
          </a:prstGeom>
        </p:spPr>
      </p:pic>
      <p:sp>
        <p:nvSpPr>
          <p:cNvPr id="2" name="Rechteck 1"/>
          <p:cNvSpPr/>
          <p:nvPr/>
        </p:nvSpPr>
        <p:spPr>
          <a:xfrm>
            <a:off x="-218941" y="-75969"/>
            <a:ext cx="8293994" cy="3759327"/>
          </a:xfrm>
          <a:custGeom>
            <a:avLst/>
            <a:gdLst>
              <a:gd name="connsiteX0" fmla="*/ 0 w 8049296"/>
              <a:gd name="connsiteY0" fmla="*/ 0 h 4016905"/>
              <a:gd name="connsiteX1" fmla="*/ 8049296 w 8049296"/>
              <a:gd name="connsiteY1" fmla="*/ 0 h 4016905"/>
              <a:gd name="connsiteX2" fmla="*/ 8049296 w 8049296"/>
              <a:gd name="connsiteY2" fmla="*/ 4016905 h 4016905"/>
              <a:gd name="connsiteX3" fmla="*/ 0 w 8049296"/>
              <a:gd name="connsiteY3" fmla="*/ 4016905 h 4016905"/>
              <a:gd name="connsiteX4" fmla="*/ 0 w 8049296"/>
              <a:gd name="connsiteY4" fmla="*/ 0 h 4016905"/>
              <a:gd name="connsiteX0" fmla="*/ 0 w 8049296"/>
              <a:gd name="connsiteY0" fmla="*/ 0 h 4016905"/>
              <a:gd name="connsiteX1" fmla="*/ 8049296 w 8049296"/>
              <a:gd name="connsiteY1" fmla="*/ 0 h 4016905"/>
              <a:gd name="connsiteX2" fmla="*/ 8049296 w 8049296"/>
              <a:gd name="connsiteY2" fmla="*/ 4016905 h 4016905"/>
              <a:gd name="connsiteX3" fmla="*/ 2756079 w 8049296"/>
              <a:gd name="connsiteY3" fmla="*/ 3501750 h 4016905"/>
              <a:gd name="connsiteX4" fmla="*/ 0 w 8049296"/>
              <a:gd name="connsiteY4" fmla="*/ 0 h 4016905"/>
              <a:gd name="connsiteX0" fmla="*/ 0 w 8049296"/>
              <a:gd name="connsiteY0" fmla="*/ 0 h 4016905"/>
              <a:gd name="connsiteX1" fmla="*/ 8049296 w 8049296"/>
              <a:gd name="connsiteY1" fmla="*/ 0 h 4016905"/>
              <a:gd name="connsiteX2" fmla="*/ 8049296 w 8049296"/>
              <a:gd name="connsiteY2" fmla="*/ 4016905 h 4016905"/>
              <a:gd name="connsiteX3" fmla="*/ 244698 w 8049296"/>
              <a:gd name="connsiteY3" fmla="*/ 2935079 h 4016905"/>
              <a:gd name="connsiteX4" fmla="*/ 0 w 8049296"/>
              <a:gd name="connsiteY4" fmla="*/ 0 h 4016905"/>
              <a:gd name="connsiteX0" fmla="*/ 0 w 8049296"/>
              <a:gd name="connsiteY0" fmla="*/ 0 h 3141141"/>
              <a:gd name="connsiteX1" fmla="*/ 8049296 w 8049296"/>
              <a:gd name="connsiteY1" fmla="*/ 0 h 3141141"/>
              <a:gd name="connsiteX2" fmla="*/ 4713668 w 8049296"/>
              <a:gd name="connsiteY2" fmla="*/ 3141141 h 3141141"/>
              <a:gd name="connsiteX3" fmla="*/ 244698 w 8049296"/>
              <a:gd name="connsiteY3" fmla="*/ 2935079 h 3141141"/>
              <a:gd name="connsiteX4" fmla="*/ 0 w 8049296"/>
              <a:gd name="connsiteY4" fmla="*/ 0 h 3141141"/>
              <a:gd name="connsiteX0" fmla="*/ 0 w 8049296"/>
              <a:gd name="connsiteY0" fmla="*/ 0 h 3694933"/>
              <a:gd name="connsiteX1" fmla="*/ 8049296 w 8049296"/>
              <a:gd name="connsiteY1" fmla="*/ 0 h 3694933"/>
              <a:gd name="connsiteX2" fmla="*/ 7083381 w 8049296"/>
              <a:gd name="connsiteY2" fmla="*/ 3694933 h 3694933"/>
              <a:gd name="connsiteX3" fmla="*/ 244698 w 8049296"/>
              <a:gd name="connsiteY3" fmla="*/ 2935079 h 3694933"/>
              <a:gd name="connsiteX4" fmla="*/ 0 w 8049296"/>
              <a:gd name="connsiteY4" fmla="*/ 0 h 3694933"/>
              <a:gd name="connsiteX0" fmla="*/ 0 w 7714445"/>
              <a:gd name="connsiteY0" fmla="*/ 0 h 3694933"/>
              <a:gd name="connsiteX1" fmla="*/ 7714445 w 7714445"/>
              <a:gd name="connsiteY1" fmla="*/ 437882 h 3694933"/>
              <a:gd name="connsiteX2" fmla="*/ 7083381 w 7714445"/>
              <a:gd name="connsiteY2" fmla="*/ 3694933 h 3694933"/>
              <a:gd name="connsiteX3" fmla="*/ 244698 w 7714445"/>
              <a:gd name="connsiteY3" fmla="*/ 2935079 h 3694933"/>
              <a:gd name="connsiteX4" fmla="*/ 0 w 7714445"/>
              <a:gd name="connsiteY4" fmla="*/ 0 h 3694933"/>
              <a:gd name="connsiteX0" fmla="*/ 0 w 8293994"/>
              <a:gd name="connsiteY0" fmla="*/ 64394 h 3759327"/>
              <a:gd name="connsiteX1" fmla="*/ 8293994 w 8293994"/>
              <a:gd name="connsiteY1" fmla="*/ 0 h 3759327"/>
              <a:gd name="connsiteX2" fmla="*/ 7083381 w 8293994"/>
              <a:gd name="connsiteY2" fmla="*/ 3759327 h 3759327"/>
              <a:gd name="connsiteX3" fmla="*/ 244698 w 8293994"/>
              <a:gd name="connsiteY3" fmla="*/ 2999473 h 3759327"/>
              <a:gd name="connsiteX4" fmla="*/ 0 w 8293994"/>
              <a:gd name="connsiteY4" fmla="*/ 64394 h 37593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93994" h="3759327">
                <a:moveTo>
                  <a:pt x="0" y="64394"/>
                </a:moveTo>
                <a:lnTo>
                  <a:pt x="8293994" y="0"/>
                </a:lnTo>
                <a:lnTo>
                  <a:pt x="7083381" y="3759327"/>
                </a:lnTo>
                <a:lnTo>
                  <a:pt x="244698" y="2999473"/>
                </a:lnTo>
                <a:lnTo>
                  <a:pt x="0" y="6439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object 2"/>
          <p:cNvSpPr txBox="1"/>
          <p:nvPr/>
        </p:nvSpPr>
        <p:spPr>
          <a:xfrm>
            <a:off x="3071774" y="10071103"/>
            <a:ext cx="1416685" cy="20005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b="1" spc="5" dirty="0">
                <a:solidFill>
                  <a:srgbClr val="231F20"/>
                </a:solidFill>
                <a:latin typeface="Noto Sans SemCond SemBd"/>
                <a:cs typeface="Noto Sans SemCond SemBd"/>
              </a:rPr>
              <a:t>www.uni-erfurt.de</a:t>
            </a:r>
            <a:endParaRPr sz="1300" dirty="0">
              <a:latin typeface="Noto Sans SemCond SemBd"/>
              <a:cs typeface="Noto Sans SemCond SemBd"/>
            </a:endParaRPr>
          </a:p>
        </p:txBody>
      </p:sp>
      <p:sp>
        <p:nvSpPr>
          <p:cNvPr id="7" name="object 5"/>
          <p:cNvSpPr txBox="1"/>
          <p:nvPr/>
        </p:nvSpPr>
        <p:spPr>
          <a:xfrm>
            <a:off x="599300" y="711203"/>
            <a:ext cx="3509010" cy="30480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2000" spc="-10" dirty="0">
                <a:solidFill>
                  <a:srgbClr val="978E90"/>
                </a:solidFill>
                <a:latin typeface="Noto Serif Med"/>
                <a:cs typeface="Noto Serif Med"/>
              </a:rPr>
              <a:t>Das </a:t>
            </a:r>
            <a:r>
              <a:rPr sz="2000" spc="-20" dirty="0">
                <a:solidFill>
                  <a:srgbClr val="978E90"/>
                </a:solidFill>
                <a:latin typeface="Noto Serif Med"/>
                <a:cs typeface="Noto Serif Med"/>
              </a:rPr>
              <a:t>Fachgebiet </a:t>
            </a:r>
            <a:r>
              <a:rPr sz="2000" spc="40" dirty="0">
                <a:solidFill>
                  <a:srgbClr val="978E90"/>
                </a:solidFill>
                <a:latin typeface="Noto Serif Med"/>
                <a:cs typeface="Noto Serif Med"/>
              </a:rPr>
              <a:t>XYZ </a:t>
            </a:r>
            <a:r>
              <a:rPr sz="2000" spc="-15" dirty="0">
                <a:solidFill>
                  <a:srgbClr val="978E90"/>
                </a:solidFill>
                <a:latin typeface="Noto Serif Med"/>
                <a:cs typeface="Noto Serif Med"/>
              </a:rPr>
              <a:t>lädt</a:t>
            </a:r>
            <a:r>
              <a:rPr sz="2000" spc="-40" dirty="0">
                <a:solidFill>
                  <a:srgbClr val="978E90"/>
                </a:solidFill>
                <a:latin typeface="Noto Serif Med"/>
                <a:cs typeface="Noto Serif Med"/>
              </a:rPr>
              <a:t> </a:t>
            </a:r>
            <a:r>
              <a:rPr sz="2000" spc="10" dirty="0">
                <a:solidFill>
                  <a:srgbClr val="978E90"/>
                </a:solidFill>
                <a:latin typeface="Noto Serif Med"/>
                <a:cs typeface="Noto Serif Med"/>
              </a:rPr>
              <a:t>ein:</a:t>
            </a:r>
            <a:endParaRPr sz="2000" dirty="0">
              <a:solidFill>
                <a:srgbClr val="978E90"/>
              </a:solidFill>
              <a:latin typeface="Noto Serif Med"/>
              <a:cs typeface="Noto Serif Med"/>
            </a:endParaRPr>
          </a:p>
        </p:txBody>
      </p:sp>
      <p:sp>
        <p:nvSpPr>
          <p:cNvPr id="8" name="object 6"/>
          <p:cNvSpPr txBox="1"/>
          <p:nvPr/>
        </p:nvSpPr>
        <p:spPr>
          <a:xfrm>
            <a:off x="599300" y="1752603"/>
            <a:ext cx="3356610" cy="19812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</a:pPr>
            <a:r>
              <a:rPr sz="1300" spc="-10" dirty="0">
                <a:solidFill>
                  <a:srgbClr val="FFFFFF"/>
                </a:solidFill>
                <a:latin typeface="Noto Sans Med"/>
                <a:cs typeface="Noto Sans Med"/>
              </a:rPr>
              <a:t>Datum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10" dirty="0">
                <a:solidFill>
                  <a:srgbClr val="FFFFFF"/>
                </a:solidFill>
                <a:latin typeface="Noto Sans Med"/>
                <a:cs typeface="Noto Sans Med"/>
              </a:rPr>
              <a:t>00:00 </a:t>
            </a:r>
            <a:r>
              <a:rPr sz="1300" spc="-10" dirty="0">
                <a:solidFill>
                  <a:srgbClr val="FFFFFF"/>
                </a:solidFill>
                <a:latin typeface="Noto Sans Med"/>
                <a:cs typeface="Noto Sans Med"/>
              </a:rPr>
              <a:t>Uhr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-5" dirty="0">
                <a:solidFill>
                  <a:srgbClr val="FFFFFF"/>
                </a:solidFill>
                <a:latin typeface="Noto Sans Med"/>
                <a:cs typeface="Noto Sans Med"/>
              </a:rPr>
              <a:t>Adresse </a:t>
            </a:r>
            <a:r>
              <a:rPr sz="1300" dirty="0">
                <a:solidFill>
                  <a:srgbClr val="FFFFFF"/>
                </a:solidFill>
                <a:latin typeface="Noto Sans Med"/>
                <a:cs typeface="Noto Sans Med"/>
              </a:rPr>
              <a:t>| </a:t>
            </a:r>
            <a:r>
              <a:rPr sz="1300" spc="-5" dirty="0">
                <a:solidFill>
                  <a:srgbClr val="FFFFFF"/>
                </a:solidFill>
                <a:latin typeface="Noto Sans Med"/>
                <a:cs typeface="Noto Sans Med"/>
              </a:rPr>
              <a:t>Raum</a:t>
            </a:r>
            <a:r>
              <a:rPr sz="1300" spc="-25" dirty="0">
                <a:solidFill>
                  <a:srgbClr val="FFFFFF"/>
                </a:solidFill>
                <a:latin typeface="Noto Sans Med"/>
                <a:cs typeface="Noto Sans Med"/>
              </a:rPr>
              <a:t> 0123</a:t>
            </a:r>
            <a:endParaRPr sz="1300">
              <a:latin typeface="Noto Sans Med"/>
              <a:cs typeface="Noto Sans Med"/>
            </a:endParaRPr>
          </a:p>
        </p:txBody>
      </p:sp>
      <p:sp>
        <p:nvSpPr>
          <p:cNvPr id="9" name="object 4"/>
          <p:cNvSpPr txBox="1">
            <a:spLocks/>
          </p:cNvSpPr>
          <p:nvPr/>
        </p:nvSpPr>
        <p:spPr>
          <a:xfrm>
            <a:off x="599299" y="1074145"/>
            <a:ext cx="6090868" cy="553998"/>
          </a:xfrm>
          <a:prstGeom prst="rect">
            <a:avLst/>
          </a:prstGeom>
        </p:spPr>
        <p:txBody>
          <a:bodyPr vert="horz" wrap="square" lIns="0" tIns="0" rIns="0" bIns="0" rtlCol="0" anchor="b">
            <a:spAutoFit/>
          </a:bodyPr>
          <a:lstStyle>
            <a:lvl1pPr algn="ctr" defTabSz="7559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96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12700" algn="l">
              <a:lnSpc>
                <a:spcPct val="100000"/>
              </a:lnSpc>
            </a:pPr>
            <a:r>
              <a:rPr lang="de-DE" sz="3600" b="1" spc="-25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Titel </a:t>
            </a:r>
            <a:r>
              <a:rPr lang="de-DE" sz="3600" b="1" spc="-20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der</a:t>
            </a:r>
            <a:r>
              <a:rPr lang="de-DE" sz="3600" b="1" spc="5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 </a:t>
            </a:r>
            <a:r>
              <a:rPr lang="de-DE" sz="3600" b="1" spc="-40" dirty="0" smtClean="0">
                <a:solidFill>
                  <a:schemeClr val="bg1"/>
                </a:solidFill>
                <a:latin typeface="Noto Sans" panose="020B0502040504020204" pitchFamily="34"/>
                <a:ea typeface="Noto Sans" panose="020B0502040504020204" pitchFamily="34"/>
                <a:cs typeface="Noto Sans" panose="020B0502040504020204" pitchFamily="34"/>
              </a:rPr>
              <a:t>Veranstaltung</a:t>
            </a:r>
            <a:endParaRPr lang="de-DE" sz="3600" b="1" spc="-40" dirty="0">
              <a:solidFill>
                <a:schemeClr val="bg1"/>
              </a:solidFill>
              <a:latin typeface="Noto Sans" panose="020B0502040504020204" pitchFamily="34"/>
              <a:ea typeface="Noto Sans" panose="020B0502040504020204" pitchFamily="34"/>
              <a:cs typeface="Noto Sans" panose="020B0502040504020204" pitchFamily="34"/>
            </a:endParaRPr>
          </a:p>
        </p:txBody>
      </p:sp>
      <p:sp>
        <p:nvSpPr>
          <p:cNvPr id="3" name="Rechteck 2"/>
          <p:cNvSpPr/>
          <p:nvPr/>
        </p:nvSpPr>
        <p:spPr>
          <a:xfrm>
            <a:off x="1184746" y="8253377"/>
            <a:ext cx="6632618" cy="2562896"/>
          </a:xfrm>
          <a:custGeom>
            <a:avLst/>
            <a:gdLst>
              <a:gd name="connsiteX0" fmla="*/ 0 w 6478072"/>
              <a:gd name="connsiteY0" fmla="*/ 0 h 2768958"/>
              <a:gd name="connsiteX1" fmla="*/ 6478072 w 6478072"/>
              <a:gd name="connsiteY1" fmla="*/ 0 h 2768958"/>
              <a:gd name="connsiteX2" fmla="*/ 6478072 w 6478072"/>
              <a:gd name="connsiteY2" fmla="*/ 2768958 h 2768958"/>
              <a:gd name="connsiteX3" fmla="*/ 0 w 6478072"/>
              <a:gd name="connsiteY3" fmla="*/ 2768958 h 2768958"/>
              <a:gd name="connsiteX4" fmla="*/ 0 w 6478072"/>
              <a:gd name="connsiteY4" fmla="*/ 0 h 2768958"/>
              <a:gd name="connsiteX0" fmla="*/ 2691684 w 6478072"/>
              <a:gd name="connsiteY0" fmla="*/ 1068946 h 2768958"/>
              <a:gd name="connsiteX1" fmla="*/ 6478072 w 6478072"/>
              <a:gd name="connsiteY1" fmla="*/ 0 h 2768958"/>
              <a:gd name="connsiteX2" fmla="*/ 6478072 w 6478072"/>
              <a:gd name="connsiteY2" fmla="*/ 2768958 h 2768958"/>
              <a:gd name="connsiteX3" fmla="*/ 0 w 6478072"/>
              <a:gd name="connsiteY3" fmla="*/ 2768958 h 2768958"/>
              <a:gd name="connsiteX4" fmla="*/ 2691684 w 6478072"/>
              <a:gd name="connsiteY4" fmla="*/ 1068946 h 2768958"/>
              <a:gd name="connsiteX0" fmla="*/ 837127 w 6478072"/>
              <a:gd name="connsiteY0" fmla="*/ 206062 h 2768958"/>
              <a:gd name="connsiteX1" fmla="*/ 6478072 w 6478072"/>
              <a:gd name="connsiteY1" fmla="*/ 0 h 2768958"/>
              <a:gd name="connsiteX2" fmla="*/ 6478072 w 6478072"/>
              <a:gd name="connsiteY2" fmla="*/ 2768958 h 2768958"/>
              <a:gd name="connsiteX3" fmla="*/ 0 w 6478072"/>
              <a:gd name="connsiteY3" fmla="*/ 2768958 h 2768958"/>
              <a:gd name="connsiteX4" fmla="*/ 837127 w 6478072"/>
              <a:gd name="connsiteY4" fmla="*/ 206062 h 2768958"/>
              <a:gd name="connsiteX0" fmla="*/ 837127 w 6568224"/>
              <a:gd name="connsiteY0" fmla="*/ 0 h 2562896"/>
              <a:gd name="connsiteX1" fmla="*/ 6568224 w 6568224"/>
              <a:gd name="connsiteY1" fmla="*/ 1043189 h 2562896"/>
              <a:gd name="connsiteX2" fmla="*/ 6478072 w 6568224"/>
              <a:gd name="connsiteY2" fmla="*/ 2562896 h 2562896"/>
              <a:gd name="connsiteX3" fmla="*/ 0 w 6568224"/>
              <a:gd name="connsiteY3" fmla="*/ 2562896 h 2562896"/>
              <a:gd name="connsiteX4" fmla="*/ 837127 w 6568224"/>
              <a:gd name="connsiteY4" fmla="*/ 0 h 2562896"/>
              <a:gd name="connsiteX0" fmla="*/ 837127 w 6632618"/>
              <a:gd name="connsiteY0" fmla="*/ 0 h 2562896"/>
              <a:gd name="connsiteX1" fmla="*/ 6632618 w 6632618"/>
              <a:gd name="connsiteY1" fmla="*/ 746975 h 2562896"/>
              <a:gd name="connsiteX2" fmla="*/ 6478072 w 6632618"/>
              <a:gd name="connsiteY2" fmla="*/ 2562896 h 2562896"/>
              <a:gd name="connsiteX3" fmla="*/ 0 w 6632618"/>
              <a:gd name="connsiteY3" fmla="*/ 2562896 h 2562896"/>
              <a:gd name="connsiteX4" fmla="*/ 837127 w 6632618"/>
              <a:gd name="connsiteY4" fmla="*/ 0 h 25628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632618" h="2562896">
                <a:moveTo>
                  <a:pt x="837127" y="0"/>
                </a:moveTo>
                <a:lnTo>
                  <a:pt x="6632618" y="746975"/>
                </a:lnTo>
                <a:lnTo>
                  <a:pt x="6478072" y="2562896"/>
                </a:lnTo>
                <a:lnTo>
                  <a:pt x="0" y="2562896"/>
                </a:lnTo>
                <a:lnTo>
                  <a:pt x="837127" y="0"/>
                </a:lnTo>
                <a:close/>
              </a:path>
            </a:pathLst>
          </a:custGeom>
          <a:solidFill>
            <a:srgbClr val="A623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294"/>
          <a:stretch/>
        </p:blipFill>
        <p:spPr>
          <a:xfrm>
            <a:off x="4475693" y="7813797"/>
            <a:ext cx="2214474" cy="19601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8501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19</Words>
  <Application>Microsoft Office PowerPoint</Application>
  <PresentationFormat>Benutzerdefiniert</PresentationFormat>
  <Paragraphs>4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9" baseType="lpstr">
      <vt:lpstr>Arial</vt:lpstr>
      <vt:lpstr>Calibri</vt:lpstr>
      <vt:lpstr>Calibri Light</vt:lpstr>
      <vt:lpstr>Noto Sans</vt:lpstr>
      <vt:lpstr>Noto Sans Med</vt:lpstr>
      <vt:lpstr>Noto Sans SemCond SemBd</vt:lpstr>
      <vt:lpstr>Noto Serif Med</vt:lpstr>
      <vt:lpstr>Office</vt:lpstr>
      <vt:lpstr>PowerPoint-Präsentation</vt:lpstr>
    </vt:vector>
  </TitlesOfParts>
  <Company>Universität Erfurt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Lisa Wollenschläger</dc:creator>
  <cp:lastModifiedBy>Lisa Wollenschläger</cp:lastModifiedBy>
  <cp:revision>7</cp:revision>
  <dcterms:created xsi:type="dcterms:W3CDTF">2019-10-07T13:20:28Z</dcterms:created>
  <dcterms:modified xsi:type="dcterms:W3CDTF">2022-11-18T13:20:18Z</dcterms:modified>
</cp:coreProperties>
</file>